
<file path=[Content_Types].xml><?xml version="1.0" encoding="utf-8"?>
<Types xmlns="http://schemas.openxmlformats.org/package/2006/content-types">
  <Default Extension="png" ContentType="image/pn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3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4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1" r:id="rId1"/>
    <p:sldMasterId id="2147483692" r:id="rId2"/>
    <p:sldMasterId id="2147483693" r:id="rId3"/>
    <p:sldMasterId id="2147483694" r:id="rId4"/>
    <p:sldMasterId id="2147483695" r:id="rId5"/>
  </p:sldMasterIdLst>
  <p:notesMasterIdLst>
    <p:notesMasterId r:id="rId44"/>
  </p:notesMasterIdLst>
  <p:sldIdLst>
    <p:sldId id="256" r:id="rId6"/>
    <p:sldId id="257" r:id="rId7"/>
    <p:sldId id="317" r:id="rId8"/>
    <p:sldId id="308" r:id="rId9"/>
    <p:sldId id="309" r:id="rId10"/>
    <p:sldId id="258" r:id="rId11"/>
    <p:sldId id="259" r:id="rId12"/>
    <p:sldId id="260" r:id="rId13"/>
    <p:sldId id="261" r:id="rId14"/>
    <p:sldId id="310" r:id="rId15"/>
    <p:sldId id="311" r:id="rId16"/>
    <p:sldId id="312" r:id="rId17"/>
    <p:sldId id="313" r:id="rId18"/>
    <p:sldId id="314" r:id="rId19"/>
    <p:sldId id="315" r:id="rId20"/>
    <p:sldId id="316" r:id="rId21"/>
    <p:sldId id="262" r:id="rId22"/>
    <p:sldId id="271" r:id="rId23"/>
    <p:sldId id="272" r:id="rId24"/>
    <p:sldId id="264" r:id="rId25"/>
    <p:sldId id="270" r:id="rId26"/>
    <p:sldId id="269" r:id="rId27"/>
    <p:sldId id="273" r:id="rId28"/>
    <p:sldId id="275" r:id="rId29"/>
    <p:sldId id="263" r:id="rId30"/>
    <p:sldId id="265" r:id="rId31"/>
    <p:sldId id="266" r:id="rId32"/>
    <p:sldId id="267" r:id="rId33"/>
    <p:sldId id="268" r:id="rId34"/>
    <p:sldId id="300" r:id="rId35"/>
    <p:sldId id="277" r:id="rId36"/>
    <p:sldId id="278" r:id="rId37"/>
    <p:sldId id="276" r:id="rId38"/>
    <p:sldId id="318" r:id="rId39"/>
    <p:sldId id="293" r:id="rId40"/>
    <p:sldId id="294" r:id="rId41"/>
    <p:sldId id="295" r:id="rId42"/>
    <p:sldId id="306" r:id="rId43"/>
  </p:sldIdLst>
  <p:sldSz cx="9144000" cy="6858000" type="screen4x3"/>
  <p:notesSz cx="6858000" cy="9144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9" autoAdjust="0"/>
    <p:restoredTop sz="86350" autoAdjust="0"/>
  </p:normalViewPr>
  <p:slideViewPr>
    <p:cSldViewPr>
      <p:cViewPr>
        <p:scale>
          <a:sx n="97" d="100"/>
          <a:sy n="97" d="100"/>
        </p:scale>
        <p:origin x="-116" y="3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402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8316"/>
    </p:cViewPr>
  </p:sorterViewPr>
  <p:notesViewPr>
    <p:cSldViewPr>
      <p:cViewPr varScale="1">
        <p:scale>
          <a:sx n="65" d="100"/>
          <a:sy n="65" d="100"/>
        </p:scale>
        <p:origin x="-1744" y="-4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defRPr sz="1200" b="0" i="0" u="none" strike="noStrike" cap="none" baseline="0"/>
            </a:lvl1pPr>
            <a:lvl2pPr marL="0" marR="0" indent="0" algn="l" rtl="0">
              <a:defRPr sz="1800" b="0" i="0" u="none" strike="noStrike" cap="none" baseline="0"/>
            </a:lvl2pPr>
            <a:lvl3pPr marL="0" marR="0" indent="0" algn="l" rtl="0">
              <a:defRPr sz="1800" b="0" i="0" u="none" strike="noStrike" cap="none" baseline="0"/>
            </a:lvl3pPr>
            <a:lvl4pPr marL="0" marR="0" indent="0" algn="l" rtl="0">
              <a:defRPr sz="1800" b="0" i="0" u="none" strike="noStrike" cap="none" baseline="0"/>
            </a:lvl4pPr>
            <a:lvl5pPr marL="0" marR="0" indent="0" algn="l" rtl="0">
              <a:defRPr sz="1800" b="0" i="0" u="none" strike="noStrike" cap="none" baseline="0"/>
            </a:lvl5pPr>
            <a:lvl6pPr marL="0" marR="0" indent="0" algn="l" rtl="0">
              <a:defRPr sz="1800" b="0" i="0" u="none" strike="noStrike" cap="none" baseline="0"/>
            </a:lvl6pPr>
            <a:lvl7pPr marL="0" marR="0" indent="0" algn="l" rtl="0">
              <a:defRPr sz="1800" b="0" i="0" u="none" strike="noStrike" cap="none" baseline="0"/>
            </a:lvl7pPr>
            <a:lvl8pPr marL="0" marR="0" indent="0" algn="l" rtl="0">
              <a:defRPr sz="1800" b="0" i="0" u="none" strike="noStrike" cap="none" baseline="0"/>
            </a:lvl8pPr>
            <a:lvl9pPr marL="0" marR="0" indent="0" algn="l" rtl="0">
              <a:defRPr sz="1800" b="0" i="0" u="none" strike="noStrike" cap="none" baseline="0"/>
            </a:lvl9pPr>
          </a:lstStyle>
          <a:p>
            <a:endParaRPr/>
          </a:p>
        </p:txBody>
      </p:sp>
      <p:sp>
        <p:nvSpPr>
          <p:cNvPr id="3" name="Shape 3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r" rtl="0">
              <a:defRPr sz="1200" b="0" i="0" u="none" strike="noStrike" cap="none" baseline="0"/>
            </a:lvl1pPr>
            <a:lvl2pPr marL="0" marR="0" indent="0" algn="l" rtl="0">
              <a:defRPr sz="1800" b="0" i="0" u="none" strike="noStrike" cap="none" baseline="0"/>
            </a:lvl2pPr>
            <a:lvl3pPr marL="0" marR="0" indent="0" algn="l" rtl="0">
              <a:defRPr sz="1800" b="0" i="0" u="none" strike="noStrike" cap="none" baseline="0"/>
            </a:lvl3pPr>
            <a:lvl4pPr marL="0" marR="0" indent="0" algn="l" rtl="0">
              <a:defRPr sz="1800" b="0" i="0" u="none" strike="noStrike" cap="none" baseline="0"/>
            </a:lvl4pPr>
            <a:lvl5pPr marL="0" marR="0" indent="0" algn="l" rtl="0">
              <a:defRPr sz="1800" b="0" i="0" u="none" strike="noStrike" cap="none" baseline="0"/>
            </a:lvl5pPr>
            <a:lvl6pPr marL="0" marR="0" indent="0" algn="l" rtl="0">
              <a:defRPr sz="1800" b="0" i="0" u="none" strike="noStrike" cap="none" baseline="0"/>
            </a:lvl6pPr>
            <a:lvl7pPr marL="0" marR="0" indent="0" algn="l" rtl="0">
              <a:defRPr sz="1800" b="0" i="0" u="none" strike="noStrike" cap="none" baseline="0"/>
            </a:lvl7pPr>
            <a:lvl8pPr marL="0" marR="0" indent="0" algn="l" rtl="0">
              <a:defRPr sz="1800" b="0" i="0" u="none" strike="noStrike" cap="none" baseline="0"/>
            </a:lvl8pPr>
            <a:lvl9pPr marL="0" marR="0" indent="0" algn="l" rtl="0">
              <a:defRPr sz="1800" b="0" i="0" u="none" strike="noStrike" cap="none" baseline="0"/>
            </a:lvl9pPr>
          </a:lstStyle>
          <a:p>
            <a:endParaRPr/>
          </a:p>
        </p:txBody>
      </p:sp>
      <p:sp>
        <p:nvSpPr>
          <p:cNvPr id="4" name="Shape 4"/>
          <p:cNvSpPr>
            <a:spLocks noGrp="1" noRot="1" noChangeAspect="1"/>
          </p:cNvSpPr>
          <p:nvPr>
            <p:ph type="sldImg" idx="3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" name="Shape 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defRPr sz="1800" b="0" i="0" u="none" strike="noStrike" cap="none" baseline="0"/>
            </a:lvl1pPr>
            <a:lvl2pPr marL="0" marR="0" indent="0" algn="l" rtl="0">
              <a:defRPr sz="1800" b="0" i="0" u="none" strike="noStrike" cap="none" baseline="0"/>
            </a:lvl2pPr>
            <a:lvl3pPr marL="0" marR="0" indent="0" algn="l" rtl="0">
              <a:defRPr sz="1800" b="0" i="0" u="none" strike="noStrike" cap="none" baseline="0"/>
            </a:lvl3pPr>
            <a:lvl4pPr marL="0" marR="0" indent="0" algn="l" rtl="0">
              <a:defRPr sz="1800" b="0" i="0" u="none" strike="noStrike" cap="none" baseline="0"/>
            </a:lvl4pPr>
            <a:lvl5pPr marL="0" marR="0" indent="0" algn="l" rtl="0">
              <a:defRPr sz="1800" b="0" i="0" u="none" strike="noStrike" cap="none" baseline="0"/>
            </a:lvl5pPr>
            <a:lvl6pPr marL="0" marR="0" indent="0" algn="l" rtl="0">
              <a:defRPr sz="1800" b="0" i="0" u="none" strike="noStrike" cap="none" baseline="0"/>
            </a:lvl6pPr>
            <a:lvl7pPr marL="0" marR="0" indent="0" algn="l" rtl="0">
              <a:defRPr sz="1800" b="0" i="0" u="none" strike="noStrike" cap="none" baseline="0"/>
            </a:lvl7pPr>
            <a:lvl8pPr marL="0" marR="0" indent="0" algn="l" rtl="0">
              <a:defRPr sz="1800" b="0" i="0" u="none" strike="noStrike" cap="none" baseline="0"/>
            </a:lvl8pPr>
            <a:lvl9pPr marL="0" marR="0" indent="0" algn="l" rtl="0">
              <a:defRPr sz="1800" b="0" i="0" u="none" strike="noStrike" cap="none" baseline="0"/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defRPr sz="1200" b="0" i="0" u="none" strike="noStrike" cap="none" baseline="0"/>
            </a:lvl1pPr>
            <a:lvl2pPr marL="0" marR="0" indent="0" algn="l" rtl="0">
              <a:defRPr sz="1800" b="0" i="0" u="none" strike="noStrike" cap="none" baseline="0"/>
            </a:lvl2pPr>
            <a:lvl3pPr marL="0" marR="0" indent="0" algn="l" rtl="0">
              <a:defRPr sz="1800" b="0" i="0" u="none" strike="noStrike" cap="none" baseline="0"/>
            </a:lvl3pPr>
            <a:lvl4pPr marL="0" marR="0" indent="0" algn="l" rtl="0">
              <a:defRPr sz="1800" b="0" i="0" u="none" strike="noStrike" cap="none" baseline="0"/>
            </a:lvl4pPr>
            <a:lvl5pPr marL="0" marR="0" indent="0" algn="l" rtl="0">
              <a:defRPr sz="1800" b="0" i="0" u="none" strike="noStrike" cap="none" baseline="0"/>
            </a:lvl5pPr>
            <a:lvl6pPr marL="0" marR="0" indent="0" algn="l" rtl="0">
              <a:defRPr sz="1800" b="0" i="0" u="none" strike="noStrike" cap="none" baseline="0"/>
            </a:lvl6pPr>
            <a:lvl7pPr marL="0" marR="0" indent="0" algn="l" rtl="0">
              <a:defRPr sz="1800" b="0" i="0" u="none" strike="noStrike" cap="none" baseline="0"/>
            </a:lvl7pPr>
            <a:lvl8pPr marL="0" marR="0" indent="0" algn="l" rtl="0">
              <a:defRPr sz="1800" b="0" i="0" u="none" strike="noStrike" cap="none" baseline="0"/>
            </a:lvl8pPr>
            <a:lvl9pPr marL="0" marR="0" indent="0" algn="l" rtl="0">
              <a:defRPr sz="1800" b="0" i="0" u="none" strike="noStrike" cap="none" baseline="0"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r" rtl="0">
              <a:defRPr sz="1200" b="0" i="0" u="none" strike="noStrike" cap="none" baseline="0"/>
            </a:lvl1pPr>
            <a:lvl2pPr marL="0" marR="0" indent="0" algn="l" rtl="0">
              <a:defRPr sz="1800" b="0" i="0" u="none" strike="noStrike" cap="none" baseline="0"/>
            </a:lvl2pPr>
            <a:lvl3pPr marL="0" marR="0" indent="0" algn="l" rtl="0">
              <a:defRPr sz="1800" b="0" i="0" u="none" strike="noStrike" cap="none" baseline="0"/>
            </a:lvl3pPr>
            <a:lvl4pPr marL="0" marR="0" indent="0" algn="l" rtl="0">
              <a:defRPr sz="1800" b="0" i="0" u="none" strike="noStrike" cap="none" baseline="0"/>
            </a:lvl4pPr>
            <a:lvl5pPr marL="0" marR="0" indent="0" algn="l" rtl="0">
              <a:defRPr sz="1800" b="0" i="0" u="none" strike="noStrike" cap="none" baseline="0"/>
            </a:lvl5pPr>
            <a:lvl6pPr marL="0" marR="0" indent="0" algn="l" rtl="0">
              <a:defRPr sz="1800" b="0" i="0" u="none" strike="noStrike" cap="none" baseline="0"/>
            </a:lvl6pPr>
            <a:lvl7pPr marL="0" marR="0" indent="0" algn="l" rtl="0">
              <a:defRPr sz="1800" b="0" i="0" u="none" strike="noStrike" cap="none" baseline="0"/>
            </a:lvl7pPr>
            <a:lvl8pPr marL="0" marR="0" indent="0" algn="l" rtl="0">
              <a:defRPr sz="1800" b="0" i="0" u="none" strike="noStrike" cap="none" baseline="0"/>
            </a:lvl8pPr>
            <a:lvl9pPr marL="0" marR="0" indent="0" algn="l" rtl="0">
              <a:defRPr sz="1800" b="0" i="0" u="none" strike="noStrike" cap="none" baseline="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38315980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Shape 32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 dirty="0"/>
          </a:p>
        </p:txBody>
      </p:sp>
      <p:sp>
        <p:nvSpPr>
          <p:cNvPr id="329" name="Shape 32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17045411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Shape 47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477" name="Shape 47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247529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" name="Shape 80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809" name="Shape 80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46660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7" name="Shape 81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818" name="Shape 81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128052919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5" name="Shape 82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 dirty="0"/>
          </a:p>
        </p:txBody>
      </p:sp>
      <p:sp>
        <p:nvSpPr>
          <p:cNvPr id="826" name="Shape 82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250019350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7" name="Shape 84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848" name="Shape 84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25194113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7" name="Shape 87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878" name="Shape 87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288096973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5" name="Shape 88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886" name="Shape 88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212506126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Shape 47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477" name="Shape 47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2475298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7" name="Shape 56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568" name="Shape 56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68361589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4" name="Shape 57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575" name="Shape 57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38772807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Shape 33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334" name="Shape 33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4668048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" name="Shape 49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 dirty="0"/>
          </a:p>
        </p:txBody>
      </p:sp>
      <p:sp>
        <p:nvSpPr>
          <p:cNvPr id="499" name="Shape 49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127262326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0" name="Shape 56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561" name="Shape 56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3192588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" name="Shape 54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546" name="Shape 54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282273862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" name="Shape 58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 dirty="0"/>
          </a:p>
        </p:txBody>
      </p:sp>
      <p:sp>
        <p:nvSpPr>
          <p:cNvPr id="584" name="Shape 58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67285042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" name="Shape 60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601" name="Shape 60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345391760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" name="Shape 48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485" name="Shape 48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7647244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" name="Shape 50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505" name="Shape 50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7977458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" name="Shape 5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521" name="Shape 52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7197462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Shape 52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530" name="Shape 53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300225378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Shape 53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 dirty="0"/>
          </a:p>
        </p:txBody>
      </p:sp>
      <p:sp>
        <p:nvSpPr>
          <p:cNvPr id="538" name="Shape 53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9705401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Shape 33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334" name="Shape 33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4668048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Shape 47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477" name="Shape 47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2475298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0" name="Shape 78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781" name="Shape 78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1867457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4" name="Shape 79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95" name="Shape 79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796" name="Shape 796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7513951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" name="Shape 61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616" name="Shape 61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8478669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9" name="Shape 92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930" name="Shape 93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279344853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" name="Shape 9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 dirty="0"/>
          </a:p>
        </p:txBody>
      </p:sp>
      <p:sp>
        <p:nvSpPr>
          <p:cNvPr id="953" name="Shape 95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298662680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0" name="Shape 96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961" name="Shape 96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5048488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7" name="Shape 96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968" name="Shape 96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23073875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6" name="Shape 93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937" name="Shape 93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584058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4" name="Shape 94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945" name="Shape 94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5387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Shape 34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342" name="Shape 34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16818170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Shape 34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348" name="Shape 34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115459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Shape 35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 dirty="0"/>
          </a:p>
        </p:txBody>
      </p:sp>
      <p:sp>
        <p:nvSpPr>
          <p:cNvPr id="355" name="Shape 35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32748411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Shape 36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366" name="Shape 36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985278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ECF3"/>
              </a:buClr>
              <a:buFont typeface="Calibri"/>
              <a:buNone/>
              <a:defRPr sz="5600" b="1" i="0" u="none" strike="noStrike" cap="none" baseline="0">
                <a:solidFill>
                  <a:srgbClr val="53ECF3"/>
                </a:solidFill>
                <a:latin typeface="Calibri"/>
                <a:ea typeface="Calibri"/>
                <a:cs typeface="Calibri"/>
                <a:sym typeface="Calibri"/>
                <a:rtl val="0"/>
              </a:defRPr>
            </a:lvl1pPr>
            <a:lvl2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  <a:lvl3pPr marL="0" marR="0" indent="0" algn="l" rtl="0">
              <a:defRPr sz="1800" b="0" i="0" u="none" strike="noStrike" cap="none" baseline="0"/>
            </a:lvl3pPr>
            <a:lvl4pPr marL="0" marR="0" indent="0" algn="l" rtl="0">
              <a:defRPr sz="1800" b="0" i="0" u="none" strike="noStrike" cap="none" baseline="0"/>
            </a:lvl4pPr>
            <a:lvl5pPr marL="0" marR="0" indent="0" algn="l" rtl="0">
              <a:defRPr sz="1800" b="0" i="0" u="none" strike="noStrike" cap="none" baseline="0"/>
            </a:lvl5pPr>
            <a:lvl6pPr marL="0" marR="0" indent="0" algn="l" rtl="0">
              <a:defRPr sz="1800" b="0" i="0" u="none" strike="noStrike" cap="none" baseline="0"/>
            </a:lvl6pPr>
            <a:lvl7pPr marL="0" marR="0" indent="0" algn="l" rtl="0">
              <a:defRPr sz="1800" b="0" i="0" u="none" strike="noStrike" cap="none" baseline="0"/>
            </a:lvl7pPr>
            <a:lvl8pPr marL="0" marR="0" indent="0" algn="l" rtl="0">
              <a:defRPr sz="1800" b="0" i="0" u="none" strike="noStrike" cap="none" baseline="0"/>
            </a:lvl8pPr>
            <a:lvl9pPr marL="0" marR="0" indent="0" algn="l" rtl="0">
              <a:defRPr sz="1800" b="0" i="0" u="none" strike="noStrike" cap="none" baseline="0"/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subTitle" idx="1"/>
          </p:nvPr>
        </p:nvSpPr>
        <p:spPr>
          <a:xfrm>
            <a:off x="533400" y="3228534"/>
            <a:ext cx="7854696" cy="1752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45720" indent="0" algn="r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3"/>
              </a:buClr>
              <a:buFont typeface="Merriweather"/>
              <a:buNone/>
              <a:defRPr sz="26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ctr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Font typeface="Merriweather"/>
              <a:buNone/>
              <a:defRPr sz="24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ctr" rtl="0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chemeClr val="accent2"/>
              </a:buClr>
              <a:buFont typeface="Merriweather"/>
              <a:buNone/>
              <a:defRPr sz="21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3"/>
              </a:buClr>
              <a:buFont typeface="Merriweather"/>
              <a:buNone/>
              <a:defRPr sz="20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4"/>
              </a:buClr>
              <a:buFont typeface="Merriweather"/>
              <a:buNone/>
              <a:defRPr sz="20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5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ctr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accent6"/>
              </a:buClr>
              <a:buFont typeface="Merriweather"/>
              <a:buNone/>
              <a:defRPr sz="16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ctr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lt2"/>
              </a:buClr>
              <a:buFont typeface="Merriweather"/>
              <a:buNone/>
              <a:defRPr sz="16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ctr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lt2"/>
              </a:buClr>
              <a:buFont typeface="Merriweather"/>
              <a:buNone/>
              <a:defRPr sz="14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2EBEE"/>
              </a:buClr>
              <a:buFont typeface="Merriweather"/>
              <a:buNone/>
              <a:defRPr sz="1200" b="0" i="0" u="none" strike="noStrike" cap="none" baseline="0">
                <a:solidFill>
                  <a:srgbClr val="D2EBEE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ftr" idx="11"/>
          </p:nvPr>
        </p:nvSpPr>
        <p:spPr>
          <a:xfrm>
            <a:off x="2667000" y="6356350"/>
            <a:ext cx="33527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2EBEE"/>
              </a:buClr>
              <a:buFont typeface="Merriweather"/>
              <a:buNone/>
              <a:defRPr sz="1200" b="0" i="0" u="none" strike="noStrike" cap="none" baseline="0">
                <a:solidFill>
                  <a:srgbClr val="D2EBEE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sldNum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2EBEE"/>
              </a:buClr>
              <a:buFont typeface="Merriweather"/>
              <a:buNone/>
              <a:defRPr sz="1200" b="0" i="0" u="none" strike="noStrike" cap="none" baseline="0">
                <a:solidFill>
                  <a:srgbClr val="D2EBEE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 txBox="1"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ECF3"/>
              </a:buClr>
              <a:buFont typeface="Calibri"/>
              <a:buNone/>
              <a:defRPr sz="5600" b="1" i="0" u="none" strike="noStrike" cap="none" baseline="0">
                <a:solidFill>
                  <a:srgbClr val="53ECF3"/>
                </a:solidFill>
                <a:latin typeface="Calibri"/>
                <a:ea typeface="Calibri"/>
                <a:cs typeface="Calibri"/>
                <a:sym typeface="Calibri"/>
                <a:rtl val="0"/>
              </a:defRPr>
            </a:lvl1pPr>
            <a:lvl2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  <a:lvl3pPr marL="0" marR="0" indent="0" algn="l" rtl="0">
              <a:defRPr sz="1800" b="0" i="0" u="none" strike="noStrike" cap="none" baseline="0"/>
            </a:lvl3pPr>
            <a:lvl4pPr marL="0" marR="0" indent="0" algn="l" rtl="0">
              <a:defRPr sz="1800" b="0" i="0" u="none" strike="noStrike" cap="none" baseline="0"/>
            </a:lvl4pPr>
            <a:lvl5pPr marL="0" marR="0" indent="0" algn="l" rtl="0">
              <a:defRPr sz="1800" b="0" i="0" u="none" strike="noStrike" cap="none" baseline="0"/>
            </a:lvl5pPr>
            <a:lvl6pPr marL="0" marR="0" indent="0" algn="l" rtl="0">
              <a:defRPr sz="1800" b="0" i="0" u="none" strike="noStrike" cap="none" baseline="0"/>
            </a:lvl6pPr>
            <a:lvl7pPr marL="0" marR="0" indent="0" algn="l" rtl="0">
              <a:defRPr sz="1800" b="0" i="0" u="none" strike="noStrike" cap="none" baseline="0"/>
            </a:lvl7pPr>
            <a:lvl8pPr marL="0" marR="0" indent="0" algn="l" rtl="0">
              <a:defRPr sz="1800" b="0" i="0" u="none" strike="noStrike" cap="none" baseline="0"/>
            </a:lvl8pPr>
            <a:lvl9pPr marL="0" marR="0" indent="0" algn="l" rtl="0">
              <a:defRPr sz="1800" b="0" i="0" u="none" strike="noStrike" cap="none" baseline="0"/>
            </a:lvl9pPr>
          </a:lstStyle>
          <a:p>
            <a:endParaRPr/>
          </a:p>
        </p:txBody>
      </p:sp>
      <p:sp>
        <p:nvSpPr>
          <p:cNvPr id="89" name="Shape 89"/>
          <p:cNvSpPr txBox="1">
            <a:spLocks noGrp="1"/>
          </p:cNvSpPr>
          <p:nvPr>
            <p:ph type="subTitle" idx="1"/>
          </p:nvPr>
        </p:nvSpPr>
        <p:spPr>
          <a:xfrm>
            <a:off x="533400" y="3228533"/>
            <a:ext cx="7854696" cy="1752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45720" indent="0" algn="r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3"/>
              </a:buClr>
              <a:buFont typeface="Merriweather"/>
              <a:buNone/>
              <a:defRPr sz="26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ctr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Font typeface="Merriweather"/>
              <a:buNone/>
              <a:defRPr sz="24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ctr" rtl="0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chemeClr val="accent2"/>
              </a:buClr>
              <a:buFont typeface="Merriweather"/>
              <a:buNone/>
              <a:defRPr sz="21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3"/>
              </a:buClr>
              <a:buFont typeface="Merriweather"/>
              <a:buNone/>
              <a:defRPr sz="20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4"/>
              </a:buClr>
              <a:buFont typeface="Merriweather"/>
              <a:buNone/>
              <a:defRPr sz="20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5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ctr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accent6"/>
              </a:buClr>
              <a:buFont typeface="Merriweather"/>
              <a:buNone/>
              <a:defRPr sz="16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ctr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lt2"/>
              </a:buClr>
              <a:buFont typeface="Merriweather"/>
              <a:buNone/>
              <a:defRPr sz="16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ctr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lt2"/>
              </a:buClr>
              <a:buFont typeface="Merriweather"/>
              <a:buNone/>
              <a:defRPr sz="14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90" name="Shape 9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2EBEE"/>
              </a:buClr>
              <a:buFont typeface="Merriweather"/>
              <a:buNone/>
              <a:defRPr sz="1200" b="0" i="0" u="none" strike="noStrike" cap="none" baseline="0">
                <a:solidFill>
                  <a:srgbClr val="D2EBEE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91" name="Shape 91"/>
          <p:cNvSpPr txBox="1">
            <a:spLocks noGrp="1"/>
          </p:cNvSpPr>
          <p:nvPr>
            <p:ph type="ftr" idx="11"/>
          </p:nvPr>
        </p:nvSpPr>
        <p:spPr>
          <a:xfrm>
            <a:off x="2667000" y="6356350"/>
            <a:ext cx="33527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2EBEE"/>
              </a:buClr>
              <a:buFont typeface="Merriweather"/>
              <a:buNone/>
              <a:defRPr sz="1200" b="0" i="0" u="none" strike="noStrike" cap="none" baseline="0">
                <a:solidFill>
                  <a:srgbClr val="D2EBEE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92" name="Shape 92"/>
          <p:cNvSpPr txBox="1">
            <a:spLocks noGrp="1"/>
          </p:cNvSpPr>
          <p:nvPr>
            <p:ph type="sldNum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2EBEE"/>
              </a:buClr>
              <a:buFont typeface="Merriweather"/>
              <a:buNone/>
              <a:defRPr sz="1200" b="0" i="0" u="none" strike="noStrike" cap="none" baseline="0">
                <a:solidFill>
                  <a:srgbClr val="D2EBEE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 txBox="1">
            <a:spLocks noGrp="1"/>
          </p:cNvSpPr>
          <p:nvPr>
            <p:ph type="title"/>
          </p:nvPr>
        </p:nvSpPr>
        <p:spPr>
          <a:xfrm>
            <a:off x="457200" y="70408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Clr>
                <a:schemeClr val="dk2"/>
              </a:buClr>
              <a:buFont typeface="Calibri"/>
              <a:buNone/>
              <a:defRPr sz="5000" b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endParaRPr/>
          </a:p>
        </p:txBody>
      </p:sp>
      <p:sp>
        <p:nvSpPr>
          <p:cNvPr id="95" name="Shape 95"/>
          <p:cNvSpPr txBox="1"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1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74320" indent="195580" algn="l" rtl="0">
              <a:spcBef>
                <a:spcPts val="520"/>
              </a:spcBef>
              <a:buClr>
                <a:schemeClr val="accent3"/>
              </a:buClr>
              <a:buFont typeface="Merriweather"/>
              <a:buChar char="●"/>
              <a:defRPr sz="26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  <a:lvl2pPr marL="640080" indent="160019" algn="l" rtl="0">
              <a:spcBef>
                <a:spcPts val="480"/>
              </a:spcBef>
              <a:buClr>
                <a:schemeClr val="accent1"/>
              </a:buClr>
              <a:buFont typeface="Merriweather"/>
              <a:buChar char="●"/>
              <a:defRPr sz="24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2pPr>
            <a:lvl3pPr marL="914400" indent="95250" algn="l" rtl="0">
              <a:spcBef>
                <a:spcPts val="420"/>
              </a:spcBef>
              <a:buClr>
                <a:schemeClr val="accent2"/>
              </a:buClr>
              <a:buFont typeface="Merriweather"/>
              <a:buChar char="●"/>
              <a:defRPr sz="21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3pPr>
            <a:lvl4pPr marL="1188720" indent="119380" algn="l" rtl="0">
              <a:spcBef>
                <a:spcPts val="400"/>
              </a:spcBef>
              <a:buClr>
                <a:schemeClr val="accent3"/>
              </a:buClr>
              <a:buFont typeface="Merriweather"/>
              <a:buChar char="●"/>
              <a:defRPr sz="20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4pPr>
            <a:lvl5pPr marL="1463040" indent="111760" algn="l" rtl="0">
              <a:spcBef>
                <a:spcPts val="400"/>
              </a:spcBef>
              <a:buClr>
                <a:schemeClr val="accent4"/>
              </a:buClr>
              <a:buFont typeface="Merriweather"/>
              <a:buChar char="●"/>
              <a:defRPr sz="20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5pPr>
            <a:lvl6pPr marL="1737360" indent="104139" algn="l" rtl="0">
              <a:spcBef>
                <a:spcPts val="360"/>
              </a:spcBef>
              <a:buClr>
                <a:schemeClr val="accent5"/>
              </a:buClr>
              <a:buFont typeface="Merriweather"/>
              <a:buChar char="●"/>
              <a:defRPr sz="18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6pPr>
            <a:lvl7pPr marL="1920240" indent="86360" algn="l" rtl="0">
              <a:spcBef>
                <a:spcPts val="320"/>
              </a:spcBef>
              <a:buClr>
                <a:schemeClr val="accent6"/>
              </a:buClr>
              <a:buFont typeface="Merriweather"/>
              <a:buChar char="●"/>
              <a:defRPr sz="1600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7pPr>
            <a:lvl8pPr marL="2194560" indent="104139" algn="l" rtl="0">
              <a:spcBef>
                <a:spcPts val="320"/>
              </a:spcBef>
              <a:buClr>
                <a:schemeClr val="dk2"/>
              </a:buClr>
              <a:buFont typeface="Merriweather"/>
              <a:buChar char="•"/>
              <a:defRPr sz="16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8pPr>
            <a:lvl9pPr marL="2468880" indent="83820" algn="l" rtl="0">
              <a:spcBef>
                <a:spcPts val="280"/>
              </a:spcBef>
              <a:buClr>
                <a:schemeClr val="dk2"/>
              </a:buClr>
              <a:buFont typeface="Merriweather"/>
              <a:buChar char="•"/>
              <a:defRPr sz="1400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9pPr>
          </a:lstStyle>
          <a:p>
            <a:endParaRPr/>
          </a:p>
        </p:txBody>
      </p:sp>
      <p:sp>
        <p:nvSpPr>
          <p:cNvPr id="96" name="Shape 9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97" name="Shape 97"/>
          <p:cNvSpPr txBox="1">
            <a:spLocks noGrp="1"/>
          </p:cNvSpPr>
          <p:nvPr>
            <p:ph type="ftr" idx="11"/>
          </p:nvPr>
        </p:nvSpPr>
        <p:spPr>
          <a:xfrm>
            <a:off x="2667000" y="6356350"/>
            <a:ext cx="33527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98" name="Shape 98"/>
          <p:cNvSpPr txBox="1">
            <a:spLocks noGrp="1"/>
          </p:cNvSpPr>
          <p:nvPr>
            <p:ph type="sldNum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 txBox="1">
            <a:spLocks noGrp="1"/>
          </p:cNvSpPr>
          <p:nvPr>
            <p:ph type="title"/>
          </p:nvPr>
        </p:nvSpPr>
        <p:spPr>
          <a:xfrm>
            <a:off x="530352" y="1316736"/>
            <a:ext cx="7772400" cy="136245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Clr>
                <a:srgbClr val="54EEC5"/>
              </a:buClr>
              <a:buFont typeface="Calibri"/>
              <a:buNone/>
              <a:defRPr sz="5600" b="1" cap="none" baseline="0">
                <a:solidFill>
                  <a:srgbClr val="54EEC5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endParaRPr/>
          </a:p>
        </p:txBody>
      </p:sp>
      <p:sp>
        <p:nvSpPr>
          <p:cNvPr id="101" name="Shape 101"/>
          <p:cNvSpPr txBox="1"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buClr>
                <a:schemeClr val="lt1"/>
              </a:buClr>
              <a:buFont typeface="Merriweather"/>
              <a:buNone/>
              <a:defRPr sz="2200">
                <a:solidFill>
                  <a:schemeClr val="lt1"/>
                </a:solidFill>
              </a:defRPr>
            </a:lvl1pPr>
            <a:lvl2pPr rtl="0">
              <a:buClr>
                <a:schemeClr val="lt1"/>
              </a:buClr>
              <a:buFont typeface="Merriweather"/>
              <a:buNone/>
              <a:defRPr sz="1800">
                <a:solidFill>
                  <a:schemeClr val="lt1"/>
                </a:solidFill>
              </a:defRPr>
            </a:lvl2pPr>
            <a:lvl3pPr rtl="0">
              <a:buClr>
                <a:schemeClr val="lt1"/>
              </a:buClr>
              <a:buFont typeface="Merriweather"/>
              <a:buNone/>
              <a:defRPr sz="1600">
                <a:solidFill>
                  <a:schemeClr val="lt1"/>
                </a:solidFill>
              </a:defRPr>
            </a:lvl3pPr>
            <a:lvl4pPr rtl="0">
              <a:buClr>
                <a:schemeClr val="lt1"/>
              </a:buClr>
              <a:buFont typeface="Merriweather"/>
              <a:buNone/>
              <a:defRPr sz="1400">
                <a:solidFill>
                  <a:schemeClr val="lt1"/>
                </a:solidFill>
              </a:defRPr>
            </a:lvl4pPr>
            <a:lvl5pPr rtl="0">
              <a:buClr>
                <a:schemeClr val="lt1"/>
              </a:buClr>
              <a:buFont typeface="Merriweather"/>
              <a:buNone/>
              <a:defRPr sz="1400">
                <a:solidFill>
                  <a:schemeClr val="lt1"/>
                </a:solidFill>
              </a:defRPr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endParaRPr/>
          </a:p>
        </p:txBody>
      </p:sp>
      <p:sp>
        <p:nvSpPr>
          <p:cNvPr id="102" name="Shape 10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2EBEE"/>
              </a:buClr>
              <a:buFont typeface="Merriweather"/>
              <a:buNone/>
              <a:defRPr sz="1200" b="0" i="0" u="none" strike="noStrike" cap="none" baseline="0">
                <a:solidFill>
                  <a:srgbClr val="D2EBEE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103" name="Shape 103"/>
          <p:cNvSpPr txBox="1">
            <a:spLocks noGrp="1"/>
          </p:cNvSpPr>
          <p:nvPr>
            <p:ph type="ftr" idx="11"/>
          </p:nvPr>
        </p:nvSpPr>
        <p:spPr>
          <a:xfrm>
            <a:off x="2667000" y="6356350"/>
            <a:ext cx="33527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2EBEE"/>
              </a:buClr>
              <a:buFont typeface="Merriweather"/>
              <a:buNone/>
              <a:defRPr sz="1200" b="0" i="0" u="none" strike="noStrike" cap="none" baseline="0">
                <a:solidFill>
                  <a:srgbClr val="D2EBEE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104" name="Shape 104"/>
          <p:cNvSpPr txBox="1">
            <a:spLocks noGrp="1"/>
          </p:cNvSpPr>
          <p:nvPr>
            <p:ph type="sldNum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2EBEE"/>
              </a:buClr>
              <a:buFont typeface="Merriweather"/>
              <a:buNone/>
              <a:defRPr sz="1200" b="0" i="0" u="none" strike="noStrike" cap="none" baseline="0">
                <a:solidFill>
                  <a:srgbClr val="D2EBEE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Shape 115"/>
          <p:cNvSpPr txBox="1">
            <a:spLocks noGrp="1"/>
          </p:cNvSpPr>
          <p:nvPr>
            <p:ph type="title"/>
          </p:nvPr>
        </p:nvSpPr>
        <p:spPr>
          <a:xfrm>
            <a:off x="457200" y="704087"/>
            <a:ext cx="8305799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Clr>
                <a:schemeClr val="dk2"/>
              </a:buClr>
              <a:buFont typeface="Calibri"/>
              <a:buNone/>
              <a:defRPr sz="5000" b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endParaRPr/>
          </a:p>
        </p:txBody>
      </p:sp>
      <p:sp>
        <p:nvSpPr>
          <p:cNvPr id="116" name="Shape 11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117" name="Shape 117"/>
          <p:cNvSpPr txBox="1">
            <a:spLocks noGrp="1"/>
          </p:cNvSpPr>
          <p:nvPr>
            <p:ph type="ftr" idx="11"/>
          </p:nvPr>
        </p:nvSpPr>
        <p:spPr>
          <a:xfrm>
            <a:off x="2667000" y="6356350"/>
            <a:ext cx="33527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118" name="Shape 118"/>
          <p:cNvSpPr txBox="1">
            <a:spLocks noGrp="1"/>
          </p:cNvSpPr>
          <p:nvPr>
            <p:ph type="sldNum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121" name="Shape 121"/>
          <p:cNvSpPr txBox="1">
            <a:spLocks noGrp="1"/>
          </p:cNvSpPr>
          <p:nvPr>
            <p:ph type="ftr" idx="11"/>
          </p:nvPr>
        </p:nvSpPr>
        <p:spPr>
          <a:xfrm>
            <a:off x="2667000" y="6356350"/>
            <a:ext cx="33527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122" name="Shape 122"/>
          <p:cNvSpPr txBox="1">
            <a:spLocks noGrp="1"/>
          </p:cNvSpPr>
          <p:nvPr>
            <p:ph type="sldNum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/>
          <p:nvPr/>
        </p:nvSpPr>
        <p:spPr>
          <a:xfrm rot="-10380000" flipH="1">
            <a:off x="3165751" y="1108075"/>
            <a:ext cx="5257800" cy="4114798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9525" cap="rnd">
            <a:solidFill>
              <a:srgbClr val="C0C0C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endParaRPr/>
          </a:p>
        </p:txBody>
      </p:sp>
      <p:sp>
        <p:nvSpPr>
          <p:cNvPr id="125" name="Shape 125"/>
          <p:cNvSpPr/>
          <p:nvPr/>
        </p:nvSpPr>
        <p:spPr>
          <a:xfrm rot="-10379997" flipH="1">
            <a:off x="8004134" y="5359768"/>
            <a:ext cx="155446" cy="155446"/>
          </a:xfrm>
          <a:prstGeom prst="rtTriangle">
            <a:avLst/>
          </a:prstGeom>
          <a:solidFill>
            <a:srgbClr val="FFFFFF"/>
          </a:solidFill>
          <a:ln w="12700" cap="flat">
            <a:solidFill>
              <a:srgbClr val="FFFFFF"/>
            </a:solidFill>
            <a:prstDash val="solid"/>
            <a:bevel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endParaRPr/>
          </a:p>
        </p:txBody>
      </p:sp>
      <p:sp>
        <p:nvSpPr>
          <p:cNvPr id="126" name="Shape 126"/>
          <p:cNvSpPr txBox="1">
            <a:spLocks noGrp="1"/>
          </p:cNvSpPr>
          <p:nvPr>
            <p:ph type="title"/>
          </p:nvPr>
        </p:nvSpPr>
        <p:spPr>
          <a:xfrm>
            <a:off x="609600" y="1176995"/>
            <a:ext cx="2212848" cy="158262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buClr>
                <a:schemeClr val="dk2"/>
              </a:buClr>
              <a:buFont typeface="Calibri"/>
              <a:buNone/>
              <a:defRPr sz="2000" b="1">
                <a:solidFill>
                  <a:schemeClr val="dk2"/>
                </a:solidFill>
              </a:defRPr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endParaRPr/>
          </a:p>
        </p:txBody>
      </p:sp>
      <p:sp>
        <p:nvSpPr>
          <p:cNvPr id="127" name="Shape 127"/>
          <p:cNvSpPr txBox="1">
            <a:spLocks noGrp="1"/>
          </p:cNvSpPr>
          <p:nvPr>
            <p:ph type="body" idx="1"/>
          </p:nvPr>
        </p:nvSpPr>
        <p:spPr>
          <a:xfrm>
            <a:off x="609600" y="2828783"/>
            <a:ext cx="2209799" cy="217932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algn="l" rtl="0">
              <a:spcBef>
                <a:spcPts val="250"/>
              </a:spcBef>
              <a:buFont typeface="Merriweather"/>
              <a:buNone/>
              <a:defRPr sz="1300"/>
            </a:lvl1pPr>
            <a:lvl2pPr rtl="0">
              <a:defRPr sz="1200"/>
            </a:lvl2pPr>
            <a:lvl3pPr rtl="0">
              <a:defRPr sz="1000"/>
            </a:lvl3pPr>
            <a:lvl4pPr rtl="0">
              <a:defRPr sz="900"/>
            </a:lvl4pPr>
            <a:lvl5pPr rtl="0">
              <a:defRPr sz="900"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endParaRPr/>
          </a:p>
        </p:txBody>
      </p:sp>
      <p:sp>
        <p:nvSpPr>
          <p:cNvPr id="128" name="Shape 12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129" name="Shape 129"/>
          <p:cNvSpPr txBox="1">
            <a:spLocks noGrp="1"/>
          </p:cNvSpPr>
          <p:nvPr>
            <p:ph type="ftr" idx="11"/>
          </p:nvPr>
        </p:nvSpPr>
        <p:spPr>
          <a:xfrm>
            <a:off x="2667000" y="6356350"/>
            <a:ext cx="33527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130" name="Shape 130"/>
          <p:cNvSpPr txBox="1">
            <a:spLocks noGrp="1"/>
          </p:cNvSpPr>
          <p:nvPr>
            <p:ph type="sldNum" idx="12"/>
          </p:nvPr>
        </p:nvSpPr>
        <p:spPr>
          <a:xfrm>
            <a:off x="8077200" y="6356350"/>
            <a:ext cx="609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131" name="Shape 131"/>
          <p:cNvSpPr>
            <a:spLocks noGrp="1"/>
          </p:cNvSpPr>
          <p:nvPr>
            <p:ph type="pic" idx="2"/>
          </p:nvPr>
        </p:nvSpPr>
        <p:spPr>
          <a:xfrm rot="419998">
            <a:off x="3485792" y="1199516"/>
            <a:ext cx="4617719" cy="3931917"/>
          </a:xfrm>
          <a:prstGeom prst="rect">
            <a:avLst/>
          </a:prstGeom>
          <a:solidFill>
            <a:schemeClr val="lt2"/>
          </a:solidFill>
          <a:ln w="9525" cap="rnd">
            <a:solidFill>
              <a:srgbClr val="C0C0C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3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132" name="Shape 132"/>
          <p:cNvSpPr/>
          <p:nvPr/>
        </p:nvSpPr>
        <p:spPr>
          <a:xfrm rot="10800000" flipH="1">
            <a:off x="-9525" y="5816600"/>
            <a:ext cx="9163050" cy="1041400"/>
          </a:xfrm>
          <a:custGeom>
            <a:avLst/>
            <a:gdLst/>
            <a:ahLst/>
            <a:cxnLst/>
            <a:rect l="0" t="0" r="0" b="0"/>
            <a:pathLst>
              <a:path w="5772" h="656" extrusionOk="0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rgbClr val="1476AB">
                  <a:alpha val="43921"/>
                </a:srgbClr>
              </a:gs>
              <a:gs pos="100000">
                <a:srgbClr val="0CE0EC">
                  <a:alpha val="54117"/>
                </a:srgbClr>
              </a:gs>
            </a:gsLst>
            <a:lin ang="5400000" scaled="0"/>
          </a:gra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133" name="Shape 133"/>
          <p:cNvSpPr/>
          <p:nvPr/>
        </p:nvSpPr>
        <p:spPr>
          <a:xfrm rot="10800000" flipH="1">
            <a:off x="4381500" y="6219825"/>
            <a:ext cx="4762500" cy="638174"/>
          </a:xfrm>
          <a:custGeom>
            <a:avLst/>
            <a:gdLst/>
            <a:ahLst/>
            <a:cxnLst/>
            <a:rect l="0" t="0" r="0" b="0"/>
            <a:pathLst>
              <a:path w="3000" h="595" extrusionOk="0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18A7B0">
                  <a:alpha val="29019"/>
                </a:srgbClr>
              </a:gs>
              <a:gs pos="80000">
                <a:srgbClr val="0993DD">
                  <a:alpha val="43921"/>
                </a:srgbClr>
              </a:gs>
              <a:gs pos="100000">
                <a:srgbClr val="0993DD">
                  <a:alpha val="43921"/>
                </a:srgbClr>
              </a:gs>
            </a:gsLst>
            <a:lin ang="5400000" scaled="0"/>
          </a:gra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Vertical Text"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 txBox="1">
            <a:spLocks noGrp="1"/>
          </p:cNvSpPr>
          <p:nvPr>
            <p:ph type="body" idx="1"/>
          </p:nvPr>
        </p:nvSpPr>
        <p:spPr>
          <a:xfrm rot="5400000">
            <a:off x="2377437" y="15237"/>
            <a:ext cx="4389117" cy="8229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74320" indent="195580" algn="l" rtl="0">
              <a:spcBef>
                <a:spcPts val="520"/>
              </a:spcBef>
              <a:buClr>
                <a:schemeClr val="accent3"/>
              </a:buClr>
              <a:buFont typeface="Merriweather"/>
              <a:buChar char="●"/>
              <a:defRPr sz="26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  <a:lvl2pPr marL="640080" indent="160019" algn="l" rtl="0">
              <a:spcBef>
                <a:spcPts val="480"/>
              </a:spcBef>
              <a:buClr>
                <a:schemeClr val="accent1"/>
              </a:buClr>
              <a:buFont typeface="Merriweather"/>
              <a:buChar char="●"/>
              <a:defRPr sz="24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2pPr>
            <a:lvl3pPr marL="914400" indent="95250" algn="l" rtl="0">
              <a:spcBef>
                <a:spcPts val="420"/>
              </a:spcBef>
              <a:buClr>
                <a:schemeClr val="accent2"/>
              </a:buClr>
              <a:buFont typeface="Merriweather"/>
              <a:buChar char="●"/>
              <a:defRPr sz="21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3pPr>
            <a:lvl4pPr marL="1188720" indent="119380" algn="l" rtl="0">
              <a:spcBef>
                <a:spcPts val="400"/>
              </a:spcBef>
              <a:buClr>
                <a:schemeClr val="accent3"/>
              </a:buClr>
              <a:buFont typeface="Merriweather"/>
              <a:buChar char="●"/>
              <a:defRPr sz="20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4pPr>
            <a:lvl5pPr marL="1463040" indent="111760" algn="l" rtl="0">
              <a:spcBef>
                <a:spcPts val="400"/>
              </a:spcBef>
              <a:buClr>
                <a:schemeClr val="accent4"/>
              </a:buClr>
              <a:buFont typeface="Merriweather"/>
              <a:buChar char="●"/>
              <a:defRPr sz="20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5pPr>
            <a:lvl6pPr marL="1737360" indent="104139" algn="l" rtl="0">
              <a:spcBef>
                <a:spcPts val="360"/>
              </a:spcBef>
              <a:buClr>
                <a:schemeClr val="accent5"/>
              </a:buClr>
              <a:buFont typeface="Merriweather"/>
              <a:buChar char="●"/>
              <a:defRPr sz="18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6pPr>
            <a:lvl7pPr marL="1920240" indent="86360" algn="l" rtl="0">
              <a:spcBef>
                <a:spcPts val="320"/>
              </a:spcBef>
              <a:buClr>
                <a:schemeClr val="accent6"/>
              </a:buClr>
              <a:buFont typeface="Merriweather"/>
              <a:buChar char="●"/>
              <a:defRPr sz="1600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7pPr>
            <a:lvl8pPr marL="2194560" indent="104139" algn="l" rtl="0">
              <a:spcBef>
                <a:spcPts val="320"/>
              </a:spcBef>
              <a:buClr>
                <a:schemeClr val="dk2"/>
              </a:buClr>
              <a:buFont typeface="Merriweather"/>
              <a:buChar char="•"/>
              <a:defRPr sz="16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8pPr>
            <a:lvl9pPr marL="2468880" indent="83820" algn="l" rtl="0">
              <a:spcBef>
                <a:spcPts val="280"/>
              </a:spcBef>
              <a:buClr>
                <a:schemeClr val="dk2"/>
              </a:buClr>
              <a:buFont typeface="Merriweather"/>
              <a:buChar char="•"/>
              <a:defRPr sz="1400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 txBox="1">
            <a:spLocks noGrp="1"/>
          </p:cNvSpPr>
          <p:nvPr>
            <p:ph type="title"/>
          </p:nvPr>
        </p:nvSpPr>
        <p:spPr>
          <a:xfrm rot="5400000">
            <a:off x="5052216" y="2491582"/>
            <a:ext cx="5211763" cy="20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Clr>
                <a:schemeClr val="dk2"/>
              </a:buClr>
              <a:buFont typeface="Calibri"/>
              <a:buNone/>
              <a:defRPr sz="5000" b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endParaRPr/>
          </a:p>
        </p:txBody>
      </p:sp>
      <p:sp>
        <p:nvSpPr>
          <p:cNvPr id="138" name="Shape 138"/>
          <p:cNvSpPr txBox="1">
            <a:spLocks noGrp="1"/>
          </p:cNvSpPr>
          <p:nvPr>
            <p:ph type="body" idx="1"/>
          </p:nvPr>
        </p:nvSpPr>
        <p:spPr>
          <a:xfrm rot="5400000">
            <a:off x="861216" y="510381"/>
            <a:ext cx="5211763" cy="601979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74320" indent="195580" algn="l" rtl="0">
              <a:spcBef>
                <a:spcPts val="520"/>
              </a:spcBef>
              <a:buClr>
                <a:schemeClr val="accent3"/>
              </a:buClr>
              <a:buFont typeface="Merriweather"/>
              <a:buChar char="●"/>
              <a:defRPr sz="26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  <a:lvl2pPr marL="640080" indent="160019" algn="l" rtl="0">
              <a:spcBef>
                <a:spcPts val="480"/>
              </a:spcBef>
              <a:buClr>
                <a:schemeClr val="accent1"/>
              </a:buClr>
              <a:buFont typeface="Merriweather"/>
              <a:buChar char="●"/>
              <a:defRPr sz="24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2pPr>
            <a:lvl3pPr marL="914400" indent="95250" algn="l" rtl="0">
              <a:spcBef>
                <a:spcPts val="420"/>
              </a:spcBef>
              <a:buClr>
                <a:schemeClr val="accent2"/>
              </a:buClr>
              <a:buFont typeface="Merriweather"/>
              <a:buChar char="●"/>
              <a:defRPr sz="21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3pPr>
            <a:lvl4pPr marL="1188720" indent="119380" algn="l" rtl="0">
              <a:spcBef>
                <a:spcPts val="400"/>
              </a:spcBef>
              <a:buClr>
                <a:schemeClr val="accent3"/>
              </a:buClr>
              <a:buFont typeface="Merriweather"/>
              <a:buChar char="●"/>
              <a:defRPr sz="20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4pPr>
            <a:lvl5pPr marL="1463040" indent="111760" algn="l" rtl="0">
              <a:spcBef>
                <a:spcPts val="400"/>
              </a:spcBef>
              <a:buClr>
                <a:schemeClr val="accent4"/>
              </a:buClr>
              <a:buFont typeface="Merriweather"/>
              <a:buChar char="●"/>
              <a:defRPr sz="20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5pPr>
            <a:lvl6pPr marL="1737360" indent="104139" algn="l" rtl="0">
              <a:spcBef>
                <a:spcPts val="360"/>
              </a:spcBef>
              <a:buClr>
                <a:schemeClr val="accent5"/>
              </a:buClr>
              <a:buFont typeface="Merriweather"/>
              <a:buChar char="●"/>
              <a:defRPr sz="18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6pPr>
            <a:lvl7pPr marL="1920240" indent="86360" algn="l" rtl="0">
              <a:spcBef>
                <a:spcPts val="320"/>
              </a:spcBef>
              <a:buClr>
                <a:schemeClr val="accent6"/>
              </a:buClr>
              <a:buFont typeface="Merriweather"/>
              <a:buChar char="●"/>
              <a:defRPr sz="1600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7pPr>
            <a:lvl8pPr marL="2194560" indent="104139" algn="l" rtl="0">
              <a:spcBef>
                <a:spcPts val="320"/>
              </a:spcBef>
              <a:buClr>
                <a:schemeClr val="dk2"/>
              </a:buClr>
              <a:buFont typeface="Merriweather"/>
              <a:buChar char="•"/>
              <a:defRPr sz="16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8pPr>
            <a:lvl9pPr marL="2468880" indent="83820" algn="l" rtl="0">
              <a:spcBef>
                <a:spcPts val="280"/>
              </a:spcBef>
              <a:buClr>
                <a:schemeClr val="dk2"/>
              </a:buClr>
              <a:buFont typeface="Merriweather"/>
              <a:buChar char="•"/>
              <a:defRPr sz="1400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9pPr>
          </a:lstStyle>
          <a:p>
            <a:endParaRPr/>
          </a:p>
        </p:txBody>
      </p:sp>
      <p:sp>
        <p:nvSpPr>
          <p:cNvPr id="139" name="Shape 13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140" name="Shape 140"/>
          <p:cNvSpPr txBox="1">
            <a:spLocks noGrp="1"/>
          </p:cNvSpPr>
          <p:nvPr>
            <p:ph type="ftr" idx="11"/>
          </p:nvPr>
        </p:nvSpPr>
        <p:spPr>
          <a:xfrm>
            <a:off x="2667000" y="6356350"/>
            <a:ext cx="33527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141" name="Shape 141"/>
          <p:cNvSpPr txBox="1">
            <a:spLocks noGrp="1"/>
          </p:cNvSpPr>
          <p:nvPr>
            <p:ph type="sldNum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hape 143"/>
          <p:cNvSpPr txBox="1">
            <a:spLocks noGrp="1"/>
          </p:cNvSpPr>
          <p:nvPr>
            <p:ph type="title"/>
          </p:nvPr>
        </p:nvSpPr>
        <p:spPr>
          <a:xfrm>
            <a:off x="457200" y="70408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Clr>
                <a:schemeClr val="dk2"/>
              </a:buClr>
              <a:buFont typeface="Calibri"/>
              <a:buNone/>
              <a:defRPr sz="5000" b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endParaRPr/>
          </a:p>
        </p:txBody>
      </p:sp>
      <p:sp>
        <p:nvSpPr>
          <p:cNvPr id="144" name="Shape 144"/>
          <p:cNvSpPr txBox="1">
            <a:spLocks noGrp="1"/>
          </p:cNvSpPr>
          <p:nvPr>
            <p:ph type="body" idx="1"/>
          </p:nvPr>
        </p:nvSpPr>
        <p:spPr>
          <a:xfrm>
            <a:off x="457200" y="1920083"/>
            <a:ext cx="4038597" cy="443483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600"/>
            </a:lvl1pPr>
            <a:lvl2pPr rtl="0">
              <a:defRPr sz="2400"/>
            </a:lvl2pPr>
            <a:lvl3pPr rtl="0">
              <a:defRPr sz="2000"/>
            </a:lvl3pPr>
            <a:lvl4pPr rtl="0">
              <a:defRPr sz="1800"/>
            </a:lvl4pPr>
            <a:lvl5pPr rtl="0">
              <a:defRPr sz="1800"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endParaRPr/>
          </a:p>
        </p:txBody>
      </p:sp>
      <p:sp>
        <p:nvSpPr>
          <p:cNvPr id="145" name="Shape 145"/>
          <p:cNvSpPr txBox="1">
            <a:spLocks noGrp="1"/>
          </p:cNvSpPr>
          <p:nvPr>
            <p:ph type="body" idx="2"/>
          </p:nvPr>
        </p:nvSpPr>
        <p:spPr>
          <a:xfrm>
            <a:off x="4648200" y="1920083"/>
            <a:ext cx="4038597" cy="443483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600"/>
            </a:lvl1pPr>
            <a:lvl2pPr rtl="0">
              <a:defRPr sz="2400"/>
            </a:lvl2pPr>
            <a:lvl3pPr rtl="0">
              <a:defRPr sz="2000"/>
            </a:lvl3pPr>
            <a:lvl4pPr rtl="0">
              <a:defRPr sz="1800"/>
            </a:lvl4pPr>
            <a:lvl5pPr rtl="0">
              <a:defRPr sz="1800"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endParaRPr/>
          </a:p>
        </p:txBody>
      </p:sp>
      <p:sp>
        <p:nvSpPr>
          <p:cNvPr id="146" name="Shape 14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147" name="Shape 147"/>
          <p:cNvSpPr txBox="1">
            <a:spLocks noGrp="1"/>
          </p:cNvSpPr>
          <p:nvPr>
            <p:ph type="ftr" idx="11"/>
          </p:nvPr>
        </p:nvSpPr>
        <p:spPr>
          <a:xfrm>
            <a:off x="2667000" y="6356350"/>
            <a:ext cx="33527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148" name="Shape 148"/>
          <p:cNvSpPr txBox="1">
            <a:spLocks noGrp="1"/>
          </p:cNvSpPr>
          <p:nvPr>
            <p:ph type="sldNum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 txBox="1">
            <a:spLocks noGrp="1"/>
          </p:cNvSpPr>
          <p:nvPr>
            <p:ph type="title"/>
          </p:nvPr>
        </p:nvSpPr>
        <p:spPr>
          <a:xfrm>
            <a:off x="457200" y="70408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Calibri"/>
              <a:buNone/>
              <a:defRPr sz="5000" b="0" i="0" u="none" strike="noStrike" cap="none" baseline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  <a:rtl val="0"/>
              </a:defRPr>
            </a:lvl1pPr>
            <a:lvl2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  <a:lvl3pPr marL="0" marR="0" indent="0" algn="l" rtl="0">
              <a:defRPr sz="1800" b="0" i="0" u="none" strike="noStrike" cap="none" baseline="0"/>
            </a:lvl3pPr>
            <a:lvl4pPr marL="0" marR="0" indent="0" algn="l" rtl="0">
              <a:defRPr sz="1800" b="0" i="0" u="none" strike="noStrike" cap="none" baseline="0"/>
            </a:lvl4pPr>
            <a:lvl5pPr marL="0" marR="0" indent="0" algn="l" rtl="0">
              <a:defRPr sz="1800" b="0" i="0" u="none" strike="noStrike" cap="none" baseline="0"/>
            </a:lvl5pPr>
            <a:lvl6pPr marL="0" marR="0" indent="0" algn="l" rtl="0">
              <a:defRPr sz="1800" b="0" i="0" u="none" strike="noStrike" cap="none" baseline="0"/>
            </a:lvl6pPr>
            <a:lvl7pPr marL="0" marR="0" indent="0" algn="l" rtl="0">
              <a:defRPr sz="1800" b="0" i="0" u="none" strike="noStrike" cap="none" baseline="0"/>
            </a:lvl7pPr>
            <a:lvl8pPr marL="0" marR="0" indent="0" algn="l" rtl="0">
              <a:defRPr sz="1800" b="0" i="0" u="none" strike="noStrike" cap="none" baseline="0"/>
            </a:lvl8pPr>
            <a:lvl9pPr marL="0" marR="0" indent="0" algn="l" rtl="0">
              <a:defRPr sz="1800" b="0" i="0" u="none" strike="noStrike" cap="none" baseline="0"/>
            </a:lvl9pPr>
          </a:lstStyle>
          <a:p>
            <a:endParaRPr/>
          </a:p>
        </p:txBody>
      </p:sp>
      <p:sp>
        <p:nvSpPr>
          <p:cNvPr id="151" name="Shape 15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152" name="Shape 152"/>
          <p:cNvSpPr txBox="1">
            <a:spLocks noGrp="1"/>
          </p:cNvSpPr>
          <p:nvPr>
            <p:ph type="ftr" idx="11"/>
          </p:nvPr>
        </p:nvSpPr>
        <p:spPr>
          <a:xfrm>
            <a:off x="2667000" y="6356350"/>
            <a:ext cx="33527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153" name="Shape 153"/>
          <p:cNvSpPr txBox="1">
            <a:spLocks noGrp="1"/>
          </p:cNvSpPr>
          <p:nvPr>
            <p:ph type="sldNum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457200" y="70408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Clr>
                <a:schemeClr val="dk2"/>
              </a:buClr>
              <a:buFont typeface="Calibri"/>
              <a:buNone/>
              <a:defRPr sz="5000" b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1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74320" indent="43179" algn="l" rtl="0">
              <a:spcBef>
                <a:spcPts val="520"/>
              </a:spcBef>
              <a:buClr>
                <a:schemeClr val="accent3"/>
              </a:buClr>
              <a:buFont typeface="Merriweather"/>
              <a:buChar char="●"/>
              <a:defRPr sz="26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  <a:lvl2pPr marL="640080" indent="20319" algn="l" rtl="0">
              <a:spcBef>
                <a:spcPts val="480"/>
              </a:spcBef>
              <a:buClr>
                <a:schemeClr val="accent1"/>
              </a:buClr>
              <a:buFont typeface="Merriweather"/>
              <a:buChar char="●"/>
              <a:defRPr sz="24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2pPr>
            <a:lvl3pPr marL="914400" indent="-31750" algn="l" rtl="0">
              <a:spcBef>
                <a:spcPts val="420"/>
              </a:spcBef>
              <a:buClr>
                <a:schemeClr val="accent2"/>
              </a:buClr>
              <a:buFont typeface="Merriweather"/>
              <a:buChar char="●"/>
              <a:defRPr sz="21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3pPr>
            <a:lvl4pPr marL="1188720" indent="-7619" algn="l" rtl="0">
              <a:spcBef>
                <a:spcPts val="400"/>
              </a:spcBef>
              <a:buClr>
                <a:schemeClr val="accent3"/>
              </a:buClr>
              <a:buFont typeface="Merriweather"/>
              <a:buChar char="●"/>
              <a:defRPr sz="20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4pPr>
            <a:lvl5pPr marL="1463040" indent="-15239" algn="l" rtl="0">
              <a:spcBef>
                <a:spcPts val="400"/>
              </a:spcBef>
              <a:buClr>
                <a:schemeClr val="accent4"/>
              </a:buClr>
              <a:buFont typeface="Merriweather"/>
              <a:buChar char="●"/>
              <a:defRPr sz="20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5pPr>
            <a:lvl6pPr marL="1737360" indent="-10160" algn="l" rtl="0">
              <a:spcBef>
                <a:spcPts val="360"/>
              </a:spcBef>
              <a:buClr>
                <a:schemeClr val="accent5"/>
              </a:buClr>
              <a:buFont typeface="Merriweather"/>
              <a:buChar char="●"/>
              <a:defRPr sz="18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6pPr>
            <a:lvl7pPr marL="1920240" indent="-15239" algn="l" rtl="0">
              <a:spcBef>
                <a:spcPts val="320"/>
              </a:spcBef>
              <a:buClr>
                <a:schemeClr val="accent6"/>
              </a:buClr>
              <a:buFont typeface="Merriweather"/>
              <a:buChar char="●"/>
              <a:defRPr sz="1600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7pPr>
            <a:lvl8pPr marL="2194560" indent="15239" algn="l" rtl="0">
              <a:spcBef>
                <a:spcPts val="320"/>
              </a:spcBef>
              <a:buClr>
                <a:schemeClr val="dk2"/>
              </a:buClr>
              <a:buFont typeface="Merriweather"/>
              <a:buChar char="•"/>
              <a:defRPr sz="16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8pPr>
            <a:lvl9pPr marL="2468880" indent="-5079" algn="l" rtl="0">
              <a:spcBef>
                <a:spcPts val="280"/>
              </a:spcBef>
              <a:buClr>
                <a:schemeClr val="dk2"/>
              </a:buClr>
              <a:buFont typeface="Merriweather"/>
              <a:buChar char="•"/>
              <a:defRPr sz="1400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ftr" idx="11"/>
          </p:nvPr>
        </p:nvSpPr>
        <p:spPr>
          <a:xfrm>
            <a:off x="2667000" y="6356350"/>
            <a:ext cx="33527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sldNum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 txBox="1"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ECF3"/>
              </a:buClr>
              <a:buFont typeface="Calibri"/>
              <a:buNone/>
              <a:defRPr sz="5600" b="1" i="0" u="none" strike="noStrike" cap="none" baseline="0">
                <a:solidFill>
                  <a:srgbClr val="53ECF3"/>
                </a:solidFill>
                <a:latin typeface="Calibri"/>
                <a:ea typeface="Calibri"/>
                <a:cs typeface="Calibri"/>
                <a:sym typeface="Calibri"/>
                <a:rtl val="0"/>
              </a:defRPr>
            </a:lvl1pPr>
            <a:lvl2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  <a:lvl3pPr marL="0" marR="0" indent="0" algn="l" rtl="0">
              <a:defRPr sz="1800" b="0" i="0" u="none" strike="noStrike" cap="none" baseline="0"/>
            </a:lvl3pPr>
            <a:lvl4pPr marL="0" marR="0" indent="0" algn="l" rtl="0">
              <a:defRPr sz="1800" b="0" i="0" u="none" strike="noStrike" cap="none" baseline="0"/>
            </a:lvl4pPr>
            <a:lvl5pPr marL="0" marR="0" indent="0" algn="l" rtl="0">
              <a:defRPr sz="1800" b="0" i="0" u="none" strike="noStrike" cap="none" baseline="0"/>
            </a:lvl5pPr>
            <a:lvl6pPr marL="0" marR="0" indent="0" algn="l" rtl="0">
              <a:defRPr sz="1800" b="0" i="0" u="none" strike="noStrike" cap="none" baseline="0"/>
            </a:lvl6pPr>
            <a:lvl7pPr marL="0" marR="0" indent="0" algn="l" rtl="0">
              <a:defRPr sz="1800" b="0" i="0" u="none" strike="noStrike" cap="none" baseline="0"/>
            </a:lvl7pPr>
            <a:lvl8pPr marL="0" marR="0" indent="0" algn="l" rtl="0">
              <a:defRPr sz="1800" b="0" i="0" u="none" strike="noStrike" cap="none" baseline="0"/>
            </a:lvl8pPr>
            <a:lvl9pPr marL="0" marR="0" indent="0" algn="l" rtl="0">
              <a:defRPr sz="1800" b="0" i="0" u="none" strike="noStrike" cap="none" baseline="0"/>
            </a:lvl9pPr>
          </a:lstStyle>
          <a:p>
            <a:endParaRPr/>
          </a:p>
        </p:txBody>
      </p:sp>
      <p:sp>
        <p:nvSpPr>
          <p:cNvPr id="167" name="Shape 167"/>
          <p:cNvSpPr txBox="1">
            <a:spLocks noGrp="1"/>
          </p:cNvSpPr>
          <p:nvPr>
            <p:ph type="subTitle" idx="1"/>
          </p:nvPr>
        </p:nvSpPr>
        <p:spPr>
          <a:xfrm>
            <a:off x="533400" y="3228534"/>
            <a:ext cx="7854696" cy="1752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45720" indent="0" algn="r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3"/>
              </a:buClr>
              <a:buFont typeface="Merriweather"/>
              <a:buNone/>
              <a:defRPr sz="26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ctr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Font typeface="Merriweather"/>
              <a:buNone/>
              <a:defRPr sz="24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ctr" rtl="0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chemeClr val="accent2"/>
              </a:buClr>
              <a:buFont typeface="Merriweather"/>
              <a:buNone/>
              <a:defRPr sz="21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3"/>
              </a:buClr>
              <a:buFont typeface="Merriweather"/>
              <a:buNone/>
              <a:defRPr sz="20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4"/>
              </a:buClr>
              <a:buFont typeface="Merriweather"/>
              <a:buNone/>
              <a:defRPr sz="20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5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ctr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accent6"/>
              </a:buClr>
              <a:buFont typeface="Merriweather"/>
              <a:buNone/>
              <a:defRPr sz="16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ctr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lt2"/>
              </a:buClr>
              <a:buFont typeface="Merriweather"/>
              <a:buNone/>
              <a:defRPr sz="16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ctr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lt2"/>
              </a:buClr>
              <a:buFont typeface="Merriweather"/>
              <a:buNone/>
              <a:defRPr sz="14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168" name="Shape 16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2EBEE"/>
              </a:buClr>
              <a:buFont typeface="Merriweather"/>
              <a:buNone/>
              <a:defRPr sz="1200" b="0" i="0" u="none" strike="noStrike" cap="none" baseline="0">
                <a:solidFill>
                  <a:srgbClr val="D2EBEE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169" name="Shape 169"/>
          <p:cNvSpPr txBox="1">
            <a:spLocks noGrp="1"/>
          </p:cNvSpPr>
          <p:nvPr>
            <p:ph type="ftr" idx="11"/>
          </p:nvPr>
        </p:nvSpPr>
        <p:spPr>
          <a:xfrm>
            <a:off x="2667000" y="6356350"/>
            <a:ext cx="33527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2EBEE"/>
              </a:buClr>
              <a:buFont typeface="Merriweather"/>
              <a:buNone/>
              <a:defRPr sz="1200" b="0" i="0" u="none" strike="noStrike" cap="none" baseline="0">
                <a:solidFill>
                  <a:srgbClr val="D2EBEE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170" name="Shape 170"/>
          <p:cNvSpPr txBox="1">
            <a:spLocks noGrp="1"/>
          </p:cNvSpPr>
          <p:nvPr>
            <p:ph type="sldNum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2EBEE"/>
              </a:buClr>
              <a:buFont typeface="Merriweather"/>
              <a:buNone/>
              <a:defRPr sz="1200" b="0" i="0" u="none" strike="noStrike" cap="none" baseline="0">
                <a:solidFill>
                  <a:srgbClr val="D2EBEE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 txBox="1">
            <a:spLocks noGrp="1"/>
          </p:cNvSpPr>
          <p:nvPr>
            <p:ph type="title"/>
          </p:nvPr>
        </p:nvSpPr>
        <p:spPr>
          <a:xfrm>
            <a:off x="457200" y="70408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Clr>
                <a:schemeClr val="dk2"/>
              </a:buClr>
              <a:buFont typeface="Calibri"/>
              <a:buNone/>
              <a:defRPr sz="5000" b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endParaRPr/>
          </a:p>
        </p:txBody>
      </p:sp>
      <p:sp>
        <p:nvSpPr>
          <p:cNvPr id="173" name="Shape 173"/>
          <p:cNvSpPr txBox="1"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1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74320" indent="43179" algn="l" rtl="0">
              <a:spcBef>
                <a:spcPts val="520"/>
              </a:spcBef>
              <a:buClr>
                <a:schemeClr val="accent3"/>
              </a:buClr>
              <a:buFont typeface="Merriweather"/>
              <a:buChar char="●"/>
              <a:defRPr sz="26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  <a:lvl2pPr marL="640080" indent="20319" algn="l" rtl="0">
              <a:spcBef>
                <a:spcPts val="480"/>
              </a:spcBef>
              <a:buClr>
                <a:schemeClr val="accent1"/>
              </a:buClr>
              <a:buFont typeface="Merriweather"/>
              <a:buChar char="●"/>
              <a:defRPr sz="24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2pPr>
            <a:lvl3pPr marL="914400" indent="-31750" algn="l" rtl="0">
              <a:spcBef>
                <a:spcPts val="420"/>
              </a:spcBef>
              <a:buClr>
                <a:schemeClr val="accent2"/>
              </a:buClr>
              <a:buFont typeface="Merriweather"/>
              <a:buChar char="●"/>
              <a:defRPr sz="21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3pPr>
            <a:lvl4pPr marL="1188720" indent="-7619" algn="l" rtl="0">
              <a:spcBef>
                <a:spcPts val="400"/>
              </a:spcBef>
              <a:buClr>
                <a:schemeClr val="accent3"/>
              </a:buClr>
              <a:buFont typeface="Merriweather"/>
              <a:buChar char="●"/>
              <a:defRPr sz="20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4pPr>
            <a:lvl5pPr marL="1463040" indent="-15239" algn="l" rtl="0">
              <a:spcBef>
                <a:spcPts val="400"/>
              </a:spcBef>
              <a:buClr>
                <a:schemeClr val="accent4"/>
              </a:buClr>
              <a:buFont typeface="Merriweather"/>
              <a:buChar char="●"/>
              <a:defRPr sz="20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5pPr>
            <a:lvl6pPr marL="1737360" indent="-10160" algn="l" rtl="0">
              <a:spcBef>
                <a:spcPts val="360"/>
              </a:spcBef>
              <a:buClr>
                <a:schemeClr val="accent5"/>
              </a:buClr>
              <a:buFont typeface="Merriweather"/>
              <a:buChar char="●"/>
              <a:defRPr sz="18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6pPr>
            <a:lvl7pPr marL="1920240" indent="-15239" algn="l" rtl="0">
              <a:spcBef>
                <a:spcPts val="320"/>
              </a:spcBef>
              <a:buClr>
                <a:schemeClr val="accent6"/>
              </a:buClr>
              <a:buFont typeface="Merriweather"/>
              <a:buChar char="●"/>
              <a:defRPr sz="1600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7pPr>
            <a:lvl8pPr marL="2194560" indent="15239" algn="l" rtl="0">
              <a:spcBef>
                <a:spcPts val="320"/>
              </a:spcBef>
              <a:buClr>
                <a:schemeClr val="dk2"/>
              </a:buClr>
              <a:buFont typeface="Merriweather"/>
              <a:buChar char="•"/>
              <a:defRPr sz="16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8pPr>
            <a:lvl9pPr marL="2468880" indent="-5079" algn="l" rtl="0">
              <a:spcBef>
                <a:spcPts val="280"/>
              </a:spcBef>
              <a:buClr>
                <a:schemeClr val="dk2"/>
              </a:buClr>
              <a:buFont typeface="Merriweather"/>
              <a:buChar char="•"/>
              <a:defRPr sz="1400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9pPr>
          </a:lstStyle>
          <a:p>
            <a:endParaRPr/>
          </a:p>
        </p:txBody>
      </p:sp>
      <p:sp>
        <p:nvSpPr>
          <p:cNvPr id="174" name="Shape 17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175" name="Shape 175"/>
          <p:cNvSpPr txBox="1">
            <a:spLocks noGrp="1"/>
          </p:cNvSpPr>
          <p:nvPr>
            <p:ph type="ftr" idx="11"/>
          </p:nvPr>
        </p:nvSpPr>
        <p:spPr>
          <a:xfrm>
            <a:off x="2667000" y="6356350"/>
            <a:ext cx="33527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176" name="Shape 176"/>
          <p:cNvSpPr txBox="1">
            <a:spLocks noGrp="1"/>
          </p:cNvSpPr>
          <p:nvPr>
            <p:ph type="sldNum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Shape 178"/>
          <p:cNvSpPr txBox="1">
            <a:spLocks noGrp="1"/>
          </p:cNvSpPr>
          <p:nvPr>
            <p:ph type="title"/>
          </p:nvPr>
        </p:nvSpPr>
        <p:spPr>
          <a:xfrm>
            <a:off x="530352" y="1316736"/>
            <a:ext cx="7772400" cy="136245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Clr>
                <a:srgbClr val="54EEC5"/>
              </a:buClr>
              <a:buFont typeface="Calibri"/>
              <a:buNone/>
              <a:defRPr sz="5600" b="1" cap="none" baseline="0">
                <a:solidFill>
                  <a:srgbClr val="54EEC5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endParaRPr/>
          </a:p>
        </p:txBody>
      </p:sp>
      <p:sp>
        <p:nvSpPr>
          <p:cNvPr id="179" name="Shape 179"/>
          <p:cNvSpPr txBox="1"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buClr>
                <a:schemeClr val="lt1"/>
              </a:buClr>
              <a:buFont typeface="Merriweather"/>
              <a:buNone/>
              <a:defRPr sz="2200">
                <a:solidFill>
                  <a:schemeClr val="lt1"/>
                </a:solidFill>
              </a:defRPr>
            </a:lvl1pPr>
            <a:lvl2pPr rtl="0">
              <a:buClr>
                <a:schemeClr val="lt1"/>
              </a:buClr>
              <a:buFont typeface="Merriweather"/>
              <a:buNone/>
              <a:defRPr sz="1800">
                <a:solidFill>
                  <a:schemeClr val="lt1"/>
                </a:solidFill>
              </a:defRPr>
            </a:lvl2pPr>
            <a:lvl3pPr rtl="0">
              <a:buClr>
                <a:schemeClr val="lt1"/>
              </a:buClr>
              <a:buFont typeface="Merriweather"/>
              <a:buNone/>
              <a:defRPr sz="1600">
                <a:solidFill>
                  <a:schemeClr val="lt1"/>
                </a:solidFill>
              </a:defRPr>
            </a:lvl3pPr>
            <a:lvl4pPr rtl="0">
              <a:buClr>
                <a:schemeClr val="lt1"/>
              </a:buClr>
              <a:buFont typeface="Merriweather"/>
              <a:buNone/>
              <a:defRPr sz="1400">
                <a:solidFill>
                  <a:schemeClr val="lt1"/>
                </a:solidFill>
              </a:defRPr>
            </a:lvl4pPr>
            <a:lvl5pPr rtl="0">
              <a:buClr>
                <a:schemeClr val="lt1"/>
              </a:buClr>
              <a:buFont typeface="Merriweather"/>
              <a:buNone/>
              <a:defRPr sz="1400">
                <a:solidFill>
                  <a:schemeClr val="lt1"/>
                </a:solidFill>
              </a:defRPr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endParaRPr/>
          </a:p>
        </p:txBody>
      </p:sp>
      <p:sp>
        <p:nvSpPr>
          <p:cNvPr id="180" name="Shape 18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2EBEE"/>
              </a:buClr>
              <a:buFont typeface="Merriweather"/>
              <a:buNone/>
              <a:defRPr sz="1200" b="0" i="0" u="none" strike="noStrike" cap="none" baseline="0">
                <a:solidFill>
                  <a:srgbClr val="D2EBEE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181" name="Shape 181"/>
          <p:cNvSpPr txBox="1">
            <a:spLocks noGrp="1"/>
          </p:cNvSpPr>
          <p:nvPr>
            <p:ph type="ftr" idx="11"/>
          </p:nvPr>
        </p:nvSpPr>
        <p:spPr>
          <a:xfrm>
            <a:off x="2667000" y="6356350"/>
            <a:ext cx="33527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2EBEE"/>
              </a:buClr>
              <a:buFont typeface="Merriweather"/>
              <a:buNone/>
              <a:defRPr sz="1200" b="0" i="0" u="none" strike="noStrike" cap="none" baseline="0">
                <a:solidFill>
                  <a:srgbClr val="D2EBEE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182" name="Shape 182"/>
          <p:cNvSpPr txBox="1">
            <a:spLocks noGrp="1"/>
          </p:cNvSpPr>
          <p:nvPr>
            <p:ph type="sldNum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2EBEE"/>
              </a:buClr>
              <a:buFont typeface="Merriweather"/>
              <a:buNone/>
              <a:defRPr sz="1200" b="0" i="0" u="none" strike="noStrike" cap="none" baseline="0">
                <a:solidFill>
                  <a:srgbClr val="D2EBEE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Shape 184"/>
          <p:cNvSpPr txBox="1">
            <a:spLocks noGrp="1"/>
          </p:cNvSpPr>
          <p:nvPr>
            <p:ph type="title"/>
          </p:nvPr>
        </p:nvSpPr>
        <p:spPr>
          <a:xfrm>
            <a:off x="457200" y="70408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Clr>
                <a:schemeClr val="dk2"/>
              </a:buClr>
              <a:buFont typeface="Calibri"/>
              <a:buNone/>
              <a:defRPr sz="5000" b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endParaRPr/>
          </a:p>
        </p:txBody>
      </p:sp>
      <p:sp>
        <p:nvSpPr>
          <p:cNvPr id="185" name="Shape 185"/>
          <p:cNvSpPr txBox="1">
            <a:spLocks noGrp="1"/>
          </p:cNvSpPr>
          <p:nvPr>
            <p:ph type="body" idx="1"/>
          </p:nvPr>
        </p:nvSpPr>
        <p:spPr>
          <a:xfrm>
            <a:off x="457200" y="1920083"/>
            <a:ext cx="4038598" cy="443483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600"/>
            </a:lvl1pPr>
            <a:lvl2pPr rtl="0">
              <a:defRPr sz="2400"/>
            </a:lvl2pPr>
            <a:lvl3pPr rtl="0">
              <a:defRPr sz="2000"/>
            </a:lvl3pPr>
            <a:lvl4pPr rtl="0">
              <a:defRPr sz="1800"/>
            </a:lvl4pPr>
            <a:lvl5pPr rtl="0">
              <a:defRPr sz="1800"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endParaRPr/>
          </a:p>
        </p:txBody>
      </p:sp>
      <p:sp>
        <p:nvSpPr>
          <p:cNvPr id="186" name="Shape 186"/>
          <p:cNvSpPr txBox="1">
            <a:spLocks noGrp="1"/>
          </p:cNvSpPr>
          <p:nvPr>
            <p:ph type="body" idx="2"/>
          </p:nvPr>
        </p:nvSpPr>
        <p:spPr>
          <a:xfrm>
            <a:off x="4648200" y="1920083"/>
            <a:ext cx="4038598" cy="443483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600"/>
            </a:lvl1pPr>
            <a:lvl2pPr rtl="0">
              <a:defRPr sz="2400"/>
            </a:lvl2pPr>
            <a:lvl3pPr rtl="0">
              <a:defRPr sz="2000"/>
            </a:lvl3pPr>
            <a:lvl4pPr rtl="0">
              <a:defRPr sz="1800"/>
            </a:lvl4pPr>
            <a:lvl5pPr rtl="0">
              <a:defRPr sz="1800"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endParaRPr/>
          </a:p>
        </p:txBody>
      </p:sp>
      <p:sp>
        <p:nvSpPr>
          <p:cNvPr id="187" name="Shape 18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188" name="Shape 188"/>
          <p:cNvSpPr txBox="1">
            <a:spLocks noGrp="1"/>
          </p:cNvSpPr>
          <p:nvPr>
            <p:ph type="ftr" idx="11"/>
          </p:nvPr>
        </p:nvSpPr>
        <p:spPr>
          <a:xfrm>
            <a:off x="2667000" y="6356350"/>
            <a:ext cx="33527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189" name="Shape 189"/>
          <p:cNvSpPr txBox="1">
            <a:spLocks noGrp="1"/>
          </p:cNvSpPr>
          <p:nvPr>
            <p:ph type="sldNum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Shape 191"/>
          <p:cNvSpPr txBox="1">
            <a:spLocks noGrp="1"/>
          </p:cNvSpPr>
          <p:nvPr>
            <p:ph type="title"/>
          </p:nvPr>
        </p:nvSpPr>
        <p:spPr>
          <a:xfrm>
            <a:off x="457200" y="70408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endParaRPr/>
          </a:p>
        </p:txBody>
      </p:sp>
      <p:sp>
        <p:nvSpPr>
          <p:cNvPr id="192" name="Shape 192"/>
          <p:cNvSpPr txBox="1">
            <a:spLocks noGrp="1"/>
          </p:cNvSpPr>
          <p:nvPr>
            <p:ph type="body" idx="1"/>
          </p:nvPr>
        </p:nvSpPr>
        <p:spPr>
          <a:xfrm>
            <a:off x="457200" y="1855248"/>
            <a:ext cx="4040187" cy="65935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indent="0" rtl="0">
              <a:buClr>
                <a:schemeClr val="dk2"/>
              </a:buClr>
              <a:buFont typeface="Merriweather"/>
              <a:buNone/>
              <a:defRPr sz="2400" b="1" cap="none" baseline="0">
                <a:solidFill>
                  <a:schemeClr val="dk2"/>
                </a:solidFill>
              </a:defRPr>
            </a:lvl1pPr>
            <a:lvl2pPr rtl="0">
              <a:buFont typeface="Merriweather"/>
              <a:buNone/>
              <a:defRPr sz="2000" b="1"/>
            </a:lvl2pPr>
            <a:lvl3pPr rtl="0">
              <a:buFont typeface="Merriweather"/>
              <a:buNone/>
              <a:defRPr sz="1800" b="1"/>
            </a:lvl3pPr>
            <a:lvl4pPr rtl="0">
              <a:buFont typeface="Merriweather"/>
              <a:buNone/>
              <a:defRPr sz="1600" b="1"/>
            </a:lvl4pPr>
            <a:lvl5pPr rtl="0">
              <a:buFont typeface="Merriweather"/>
              <a:buNone/>
              <a:defRPr sz="1600" b="1"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endParaRPr/>
          </a:p>
        </p:txBody>
      </p:sp>
      <p:sp>
        <p:nvSpPr>
          <p:cNvPr id="193" name="Shape 193"/>
          <p:cNvSpPr txBox="1">
            <a:spLocks noGrp="1"/>
          </p:cNvSpPr>
          <p:nvPr>
            <p:ph type="body" idx="2"/>
          </p:nvPr>
        </p:nvSpPr>
        <p:spPr>
          <a:xfrm>
            <a:off x="4645025" y="1859757"/>
            <a:ext cx="4041773" cy="654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indent="0" rtl="0">
              <a:buClr>
                <a:schemeClr val="dk2"/>
              </a:buClr>
              <a:buFont typeface="Merriweather"/>
              <a:buNone/>
              <a:defRPr sz="2400" b="1" cap="none" baseline="0">
                <a:solidFill>
                  <a:schemeClr val="dk2"/>
                </a:solidFill>
              </a:defRPr>
            </a:lvl1pPr>
            <a:lvl2pPr rtl="0">
              <a:buFont typeface="Merriweather"/>
              <a:buNone/>
              <a:defRPr sz="2000" b="1"/>
            </a:lvl2pPr>
            <a:lvl3pPr rtl="0">
              <a:buFont typeface="Merriweather"/>
              <a:buNone/>
              <a:defRPr sz="1800" b="1"/>
            </a:lvl3pPr>
            <a:lvl4pPr rtl="0">
              <a:buFont typeface="Merriweather"/>
              <a:buNone/>
              <a:defRPr sz="1600" b="1"/>
            </a:lvl4pPr>
            <a:lvl5pPr rtl="0">
              <a:buFont typeface="Merriweather"/>
              <a:buNone/>
              <a:defRPr sz="1600" b="1"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endParaRPr/>
          </a:p>
        </p:txBody>
      </p:sp>
      <p:sp>
        <p:nvSpPr>
          <p:cNvPr id="194" name="Shape 194"/>
          <p:cNvSpPr txBox="1">
            <a:spLocks noGrp="1"/>
          </p:cNvSpPr>
          <p:nvPr>
            <p:ph type="body" idx="3"/>
          </p:nvPr>
        </p:nvSpPr>
        <p:spPr>
          <a:xfrm>
            <a:off x="457200" y="2514600"/>
            <a:ext cx="4040187" cy="384572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200"/>
            </a:lvl1pPr>
            <a:lvl2pPr rtl="0">
              <a:defRPr sz="2000"/>
            </a:lvl2pPr>
            <a:lvl3pPr rtl="0">
              <a:defRPr sz="1800"/>
            </a:lvl3pPr>
            <a:lvl4pPr rtl="0">
              <a:defRPr sz="1600"/>
            </a:lvl4pPr>
            <a:lvl5pPr rtl="0">
              <a:defRPr sz="1600"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endParaRPr/>
          </a:p>
        </p:txBody>
      </p:sp>
      <p:sp>
        <p:nvSpPr>
          <p:cNvPr id="195" name="Shape 195"/>
          <p:cNvSpPr txBox="1">
            <a:spLocks noGrp="1"/>
          </p:cNvSpPr>
          <p:nvPr>
            <p:ph type="body" idx="4"/>
          </p:nvPr>
        </p:nvSpPr>
        <p:spPr>
          <a:xfrm>
            <a:off x="4645025" y="2514600"/>
            <a:ext cx="4041773" cy="384572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200"/>
            </a:lvl1pPr>
            <a:lvl2pPr rtl="0">
              <a:defRPr sz="2000"/>
            </a:lvl2pPr>
            <a:lvl3pPr rtl="0">
              <a:defRPr sz="1800"/>
            </a:lvl3pPr>
            <a:lvl4pPr rtl="0">
              <a:defRPr sz="1600"/>
            </a:lvl4pPr>
            <a:lvl5pPr rtl="0">
              <a:defRPr sz="1600"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endParaRPr/>
          </a:p>
        </p:txBody>
      </p:sp>
      <p:sp>
        <p:nvSpPr>
          <p:cNvPr id="196" name="Shape 19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197" name="Shape 197"/>
          <p:cNvSpPr txBox="1">
            <a:spLocks noGrp="1"/>
          </p:cNvSpPr>
          <p:nvPr>
            <p:ph type="ftr" idx="11"/>
          </p:nvPr>
        </p:nvSpPr>
        <p:spPr>
          <a:xfrm>
            <a:off x="2667000" y="6356350"/>
            <a:ext cx="33527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198" name="Shape 198"/>
          <p:cNvSpPr txBox="1">
            <a:spLocks noGrp="1"/>
          </p:cNvSpPr>
          <p:nvPr>
            <p:ph type="sldNum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Shape 200"/>
          <p:cNvSpPr txBox="1">
            <a:spLocks noGrp="1"/>
          </p:cNvSpPr>
          <p:nvPr>
            <p:ph type="title"/>
          </p:nvPr>
        </p:nvSpPr>
        <p:spPr>
          <a:xfrm>
            <a:off x="457200" y="704087"/>
            <a:ext cx="8305799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Clr>
                <a:schemeClr val="dk2"/>
              </a:buClr>
              <a:buFont typeface="Calibri"/>
              <a:buNone/>
              <a:defRPr sz="5000" b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endParaRPr/>
          </a:p>
        </p:txBody>
      </p:sp>
      <p:sp>
        <p:nvSpPr>
          <p:cNvPr id="201" name="Shape 20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202" name="Shape 202"/>
          <p:cNvSpPr txBox="1">
            <a:spLocks noGrp="1"/>
          </p:cNvSpPr>
          <p:nvPr>
            <p:ph type="ftr" idx="11"/>
          </p:nvPr>
        </p:nvSpPr>
        <p:spPr>
          <a:xfrm>
            <a:off x="2667000" y="6356350"/>
            <a:ext cx="33527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203" name="Shape 203"/>
          <p:cNvSpPr txBox="1">
            <a:spLocks noGrp="1"/>
          </p:cNvSpPr>
          <p:nvPr>
            <p:ph type="sldNum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Shape 20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206" name="Shape 206"/>
          <p:cNvSpPr txBox="1">
            <a:spLocks noGrp="1"/>
          </p:cNvSpPr>
          <p:nvPr>
            <p:ph type="ftr" idx="11"/>
          </p:nvPr>
        </p:nvSpPr>
        <p:spPr>
          <a:xfrm>
            <a:off x="2667000" y="6356350"/>
            <a:ext cx="33527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207" name="Shape 207"/>
          <p:cNvSpPr txBox="1">
            <a:spLocks noGrp="1"/>
          </p:cNvSpPr>
          <p:nvPr>
            <p:ph type="sldNum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Shape 209"/>
          <p:cNvSpPr txBox="1">
            <a:spLocks noGrp="1"/>
          </p:cNvSpPr>
          <p:nvPr>
            <p:ph type="title"/>
          </p:nvPr>
        </p:nvSpPr>
        <p:spPr>
          <a:xfrm>
            <a:off x="685800" y="514352"/>
            <a:ext cx="2743199" cy="116204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Clr>
                <a:schemeClr val="dk2"/>
              </a:buClr>
              <a:buFont typeface="Calibri"/>
              <a:buNone/>
              <a:defRPr sz="2600" b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endParaRPr/>
          </a:p>
        </p:txBody>
      </p:sp>
      <p:sp>
        <p:nvSpPr>
          <p:cNvPr id="210" name="Shape 210"/>
          <p:cNvSpPr txBox="1">
            <a:spLocks noGrp="1"/>
          </p:cNvSpPr>
          <p:nvPr>
            <p:ph type="body" idx="1"/>
          </p:nvPr>
        </p:nvSpPr>
        <p:spPr>
          <a:xfrm>
            <a:off x="685800" y="1676400"/>
            <a:ext cx="2743199" cy="4572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algn="l" rtl="0">
              <a:buFont typeface="Merriweather"/>
              <a:buNone/>
              <a:defRPr sz="1400"/>
            </a:lvl1pPr>
            <a:lvl2pPr indent="0" algn="l" rtl="0">
              <a:buFont typeface="Merriweather"/>
              <a:buNone/>
              <a:defRPr sz="1200"/>
            </a:lvl2pPr>
            <a:lvl3pPr indent="0" algn="l" rtl="0">
              <a:buFont typeface="Merriweather"/>
              <a:buNone/>
              <a:defRPr sz="1000"/>
            </a:lvl3pPr>
            <a:lvl4pPr indent="0" algn="l" rtl="0">
              <a:buFont typeface="Merriweather"/>
              <a:buNone/>
              <a:defRPr sz="900"/>
            </a:lvl4pPr>
            <a:lvl5pPr indent="0" algn="l" rtl="0">
              <a:buFont typeface="Merriweather"/>
              <a:buNone/>
              <a:defRPr sz="900"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endParaRPr/>
          </a:p>
        </p:txBody>
      </p:sp>
      <p:sp>
        <p:nvSpPr>
          <p:cNvPr id="211" name="Shape 211"/>
          <p:cNvSpPr txBox="1">
            <a:spLocks noGrp="1"/>
          </p:cNvSpPr>
          <p:nvPr>
            <p:ph type="body" idx="2"/>
          </p:nvPr>
        </p:nvSpPr>
        <p:spPr>
          <a:xfrm>
            <a:off x="3575050" y="1676400"/>
            <a:ext cx="5111750" cy="4572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800"/>
            </a:lvl1pPr>
            <a:lvl2pPr rtl="0">
              <a:defRPr sz="2600"/>
            </a:lvl2pPr>
            <a:lvl3pPr rtl="0">
              <a:defRPr sz="2400"/>
            </a:lvl3pPr>
            <a:lvl4pPr rtl="0">
              <a:defRPr sz="2000"/>
            </a:lvl4pPr>
            <a:lvl5pPr rtl="0">
              <a:defRPr sz="1800"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endParaRPr/>
          </a:p>
        </p:txBody>
      </p:sp>
      <p:sp>
        <p:nvSpPr>
          <p:cNvPr id="212" name="Shape 21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213" name="Shape 213"/>
          <p:cNvSpPr txBox="1">
            <a:spLocks noGrp="1"/>
          </p:cNvSpPr>
          <p:nvPr>
            <p:ph type="ftr" idx="11"/>
          </p:nvPr>
        </p:nvSpPr>
        <p:spPr>
          <a:xfrm>
            <a:off x="2667000" y="6356350"/>
            <a:ext cx="33527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214" name="Shape 214"/>
          <p:cNvSpPr txBox="1">
            <a:spLocks noGrp="1"/>
          </p:cNvSpPr>
          <p:nvPr>
            <p:ph type="sldNum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Shape 216"/>
          <p:cNvSpPr/>
          <p:nvPr/>
        </p:nvSpPr>
        <p:spPr>
          <a:xfrm rot="-10380000" flipH="1">
            <a:off x="3165752" y="1108076"/>
            <a:ext cx="5257800" cy="4114798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9525" cap="rnd">
            <a:solidFill>
              <a:srgbClr val="C0C0C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endParaRPr/>
          </a:p>
        </p:txBody>
      </p:sp>
      <p:sp>
        <p:nvSpPr>
          <p:cNvPr id="217" name="Shape 217"/>
          <p:cNvSpPr/>
          <p:nvPr/>
        </p:nvSpPr>
        <p:spPr>
          <a:xfrm rot="-10379998" flipH="1">
            <a:off x="8004134" y="5359768"/>
            <a:ext cx="155447" cy="155447"/>
          </a:xfrm>
          <a:prstGeom prst="rtTriangle">
            <a:avLst/>
          </a:prstGeom>
          <a:solidFill>
            <a:srgbClr val="FFFFFF"/>
          </a:solidFill>
          <a:ln w="12700" cap="flat">
            <a:solidFill>
              <a:srgbClr val="FFFFFF"/>
            </a:solidFill>
            <a:prstDash val="solid"/>
            <a:bevel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endParaRPr/>
          </a:p>
        </p:txBody>
      </p:sp>
      <p:sp>
        <p:nvSpPr>
          <p:cNvPr id="218" name="Shape 218"/>
          <p:cNvSpPr txBox="1">
            <a:spLocks noGrp="1"/>
          </p:cNvSpPr>
          <p:nvPr>
            <p:ph type="title"/>
          </p:nvPr>
        </p:nvSpPr>
        <p:spPr>
          <a:xfrm>
            <a:off x="609600" y="1176995"/>
            <a:ext cx="2212848" cy="158262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buClr>
                <a:schemeClr val="dk2"/>
              </a:buClr>
              <a:buFont typeface="Calibri"/>
              <a:buNone/>
              <a:defRPr sz="2000" b="1">
                <a:solidFill>
                  <a:schemeClr val="dk2"/>
                </a:solidFill>
              </a:defRPr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endParaRPr/>
          </a:p>
        </p:txBody>
      </p:sp>
      <p:sp>
        <p:nvSpPr>
          <p:cNvPr id="219" name="Shape 219"/>
          <p:cNvSpPr txBox="1">
            <a:spLocks noGrp="1"/>
          </p:cNvSpPr>
          <p:nvPr>
            <p:ph type="body" idx="1"/>
          </p:nvPr>
        </p:nvSpPr>
        <p:spPr>
          <a:xfrm>
            <a:off x="609600" y="2828783"/>
            <a:ext cx="2209799" cy="217932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algn="l" rtl="0">
              <a:spcBef>
                <a:spcPts val="250"/>
              </a:spcBef>
              <a:buFont typeface="Merriweather"/>
              <a:buNone/>
              <a:defRPr sz="1300"/>
            </a:lvl1pPr>
            <a:lvl2pPr rtl="0">
              <a:defRPr sz="1200"/>
            </a:lvl2pPr>
            <a:lvl3pPr rtl="0">
              <a:defRPr sz="1000"/>
            </a:lvl3pPr>
            <a:lvl4pPr rtl="0">
              <a:defRPr sz="900"/>
            </a:lvl4pPr>
            <a:lvl5pPr rtl="0">
              <a:defRPr sz="900"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endParaRPr/>
          </a:p>
        </p:txBody>
      </p:sp>
      <p:sp>
        <p:nvSpPr>
          <p:cNvPr id="220" name="Shape 22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221" name="Shape 221"/>
          <p:cNvSpPr txBox="1">
            <a:spLocks noGrp="1"/>
          </p:cNvSpPr>
          <p:nvPr>
            <p:ph type="ftr" idx="11"/>
          </p:nvPr>
        </p:nvSpPr>
        <p:spPr>
          <a:xfrm>
            <a:off x="2667000" y="6356350"/>
            <a:ext cx="33527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222" name="Shape 222"/>
          <p:cNvSpPr txBox="1">
            <a:spLocks noGrp="1"/>
          </p:cNvSpPr>
          <p:nvPr>
            <p:ph type="sldNum" idx="12"/>
          </p:nvPr>
        </p:nvSpPr>
        <p:spPr>
          <a:xfrm>
            <a:off x="8077200" y="6356350"/>
            <a:ext cx="609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223" name="Shape 223"/>
          <p:cNvSpPr>
            <a:spLocks noGrp="1"/>
          </p:cNvSpPr>
          <p:nvPr>
            <p:ph type="pic" idx="2"/>
          </p:nvPr>
        </p:nvSpPr>
        <p:spPr>
          <a:xfrm rot="419999">
            <a:off x="3485792" y="1199516"/>
            <a:ext cx="4617719" cy="3931918"/>
          </a:xfrm>
          <a:prstGeom prst="rect">
            <a:avLst/>
          </a:prstGeom>
          <a:solidFill>
            <a:schemeClr val="lt2"/>
          </a:solidFill>
          <a:ln w="9525" cap="rnd">
            <a:solidFill>
              <a:srgbClr val="C0C0C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3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224" name="Shape 224"/>
          <p:cNvSpPr/>
          <p:nvPr/>
        </p:nvSpPr>
        <p:spPr>
          <a:xfrm rot="10800000" flipH="1">
            <a:off x="-9525" y="5816600"/>
            <a:ext cx="9163050" cy="1041400"/>
          </a:xfrm>
          <a:custGeom>
            <a:avLst/>
            <a:gdLst/>
            <a:ahLst/>
            <a:cxnLst/>
            <a:rect l="0" t="0" r="0" b="0"/>
            <a:pathLst>
              <a:path w="5772" h="656" extrusionOk="0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rgbClr val="1476AB">
                  <a:alpha val="44313"/>
                </a:srgbClr>
              </a:gs>
              <a:gs pos="100000">
                <a:srgbClr val="0CE0EC">
                  <a:alpha val="54509"/>
                </a:srgbClr>
              </a:gs>
            </a:gsLst>
            <a:lin ang="5400000" scaled="0"/>
          </a:gra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225" name="Shape 225"/>
          <p:cNvSpPr/>
          <p:nvPr/>
        </p:nvSpPr>
        <p:spPr>
          <a:xfrm rot="10800000" flipH="1">
            <a:off x="4381500" y="6219825"/>
            <a:ext cx="4762500" cy="638174"/>
          </a:xfrm>
          <a:custGeom>
            <a:avLst/>
            <a:gdLst/>
            <a:ahLst/>
            <a:cxnLst/>
            <a:rect l="0" t="0" r="0" b="0"/>
            <a:pathLst>
              <a:path w="3000" h="595" extrusionOk="0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18A7B0">
                  <a:alpha val="29411"/>
                </a:srgbClr>
              </a:gs>
              <a:gs pos="80000">
                <a:srgbClr val="0993DD">
                  <a:alpha val="44313"/>
                </a:srgbClr>
              </a:gs>
              <a:gs pos="100000">
                <a:srgbClr val="0993DD">
                  <a:alpha val="44313"/>
                </a:srgbClr>
              </a:gs>
            </a:gsLst>
            <a:lin ang="5400000" scaled="0"/>
          </a:gra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Shape 227"/>
          <p:cNvSpPr txBox="1">
            <a:spLocks noGrp="1"/>
          </p:cNvSpPr>
          <p:nvPr>
            <p:ph type="title"/>
          </p:nvPr>
        </p:nvSpPr>
        <p:spPr>
          <a:xfrm>
            <a:off x="457200" y="70408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Clr>
                <a:schemeClr val="dk2"/>
              </a:buClr>
              <a:buFont typeface="Calibri"/>
              <a:buNone/>
              <a:defRPr sz="5000" b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endParaRPr/>
          </a:p>
        </p:txBody>
      </p:sp>
      <p:sp>
        <p:nvSpPr>
          <p:cNvPr id="228" name="Shape 228"/>
          <p:cNvSpPr txBox="1">
            <a:spLocks noGrp="1"/>
          </p:cNvSpPr>
          <p:nvPr>
            <p:ph type="body" idx="1"/>
          </p:nvPr>
        </p:nvSpPr>
        <p:spPr>
          <a:xfrm rot="5400000">
            <a:off x="2377438" y="15238"/>
            <a:ext cx="4389118" cy="8229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74320" indent="43179" algn="l" rtl="0">
              <a:spcBef>
                <a:spcPts val="520"/>
              </a:spcBef>
              <a:buClr>
                <a:schemeClr val="accent3"/>
              </a:buClr>
              <a:buFont typeface="Merriweather"/>
              <a:buChar char="●"/>
              <a:defRPr sz="26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  <a:lvl2pPr marL="640080" indent="20319" algn="l" rtl="0">
              <a:spcBef>
                <a:spcPts val="480"/>
              </a:spcBef>
              <a:buClr>
                <a:schemeClr val="accent1"/>
              </a:buClr>
              <a:buFont typeface="Merriweather"/>
              <a:buChar char="●"/>
              <a:defRPr sz="24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2pPr>
            <a:lvl3pPr marL="914400" indent="-31750" algn="l" rtl="0">
              <a:spcBef>
                <a:spcPts val="420"/>
              </a:spcBef>
              <a:buClr>
                <a:schemeClr val="accent2"/>
              </a:buClr>
              <a:buFont typeface="Merriweather"/>
              <a:buChar char="●"/>
              <a:defRPr sz="21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3pPr>
            <a:lvl4pPr marL="1188720" indent="-7619" algn="l" rtl="0">
              <a:spcBef>
                <a:spcPts val="400"/>
              </a:spcBef>
              <a:buClr>
                <a:schemeClr val="accent3"/>
              </a:buClr>
              <a:buFont typeface="Merriweather"/>
              <a:buChar char="●"/>
              <a:defRPr sz="20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4pPr>
            <a:lvl5pPr marL="1463040" indent="-15239" algn="l" rtl="0">
              <a:spcBef>
                <a:spcPts val="400"/>
              </a:spcBef>
              <a:buClr>
                <a:schemeClr val="accent4"/>
              </a:buClr>
              <a:buFont typeface="Merriweather"/>
              <a:buChar char="●"/>
              <a:defRPr sz="20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5pPr>
            <a:lvl6pPr marL="1737360" indent="-10160" algn="l" rtl="0">
              <a:spcBef>
                <a:spcPts val="360"/>
              </a:spcBef>
              <a:buClr>
                <a:schemeClr val="accent5"/>
              </a:buClr>
              <a:buFont typeface="Merriweather"/>
              <a:buChar char="●"/>
              <a:defRPr sz="18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6pPr>
            <a:lvl7pPr marL="1920240" indent="-15239" algn="l" rtl="0">
              <a:spcBef>
                <a:spcPts val="320"/>
              </a:spcBef>
              <a:buClr>
                <a:schemeClr val="accent6"/>
              </a:buClr>
              <a:buFont typeface="Merriweather"/>
              <a:buChar char="●"/>
              <a:defRPr sz="1600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7pPr>
            <a:lvl8pPr marL="2194560" indent="15239" algn="l" rtl="0">
              <a:spcBef>
                <a:spcPts val="320"/>
              </a:spcBef>
              <a:buClr>
                <a:schemeClr val="dk2"/>
              </a:buClr>
              <a:buFont typeface="Merriweather"/>
              <a:buChar char="•"/>
              <a:defRPr sz="16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8pPr>
            <a:lvl9pPr marL="2468880" indent="-5079" algn="l" rtl="0">
              <a:spcBef>
                <a:spcPts val="280"/>
              </a:spcBef>
              <a:buClr>
                <a:schemeClr val="dk2"/>
              </a:buClr>
              <a:buFont typeface="Merriweather"/>
              <a:buChar char="•"/>
              <a:defRPr sz="1400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9pPr>
          </a:lstStyle>
          <a:p>
            <a:endParaRPr/>
          </a:p>
        </p:txBody>
      </p:sp>
      <p:sp>
        <p:nvSpPr>
          <p:cNvPr id="229" name="Shape 22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230" name="Shape 230"/>
          <p:cNvSpPr txBox="1">
            <a:spLocks noGrp="1"/>
          </p:cNvSpPr>
          <p:nvPr>
            <p:ph type="ftr" idx="11"/>
          </p:nvPr>
        </p:nvSpPr>
        <p:spPr>
          <a:xfrm>
            <a:off x="2667000" y="6356350"/>
            <a:ext cx="33527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231" name="Shape 231"/>
          <p:cNvSpPr txBox="1">
            <a:spLocks noGrp="1"/>
          </p:cNvSpPr>
          <p:nvPr>
            <p:ph type="sldNum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 txBox="1">
            <a:spLocks noGrp="1"/>
          </p:cNvSpPr>
          <p:nvPr>
            <p:ph type="title"/>
          </p:nvPr>
        </p:nvSpPr>
        <p:spPr>
          <a:xfrm>
            <a:off x="530352" y="1316736"/>
            <a:ext cx="7772400" cy="136245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Clr>
                <a:srgbClr val="54EEC5"/>
              </a:buClr>
              <a:buFont typeface="Calibri"/>
              <a:buNone/>
              <a:defRPr sz="5600" b="1" cap="none" baseline="0">
                <a:solidFill>
                  <a:srgbClr val="54EEC5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buClr>
                <a:schemeClr val="lt1"/>
              </a:buClr>
              <a:buFont typeface="Merriweather"/>
              <a:buNone/>
              <a:defRPr sz="2200">
                <a:solidFill>
                  <a:schemeClr val="lt1"/>
                </a:solidFill>
              </a:defRPr>
            </a:lvl1pPr>
            <a:lvl2pPr rtl="0">
              <a:buClr>
                <a:schemeClr val="lt1"/>
              </a:buClr>
              <a:buFont typeface="Merriweather"/>
              <a:buNone/>
              <a:defRPr sz="1800">
                <a:solidFill>
                  <a:schemeClr val="lt1"/>
                </a:solidFill>
              </a:defRPr>
            </a:lvl2pPr>
            <a:lvl3pPr rtl="0">
              <a:buClr>
                <a:schemeClr val="lt1"/>
              </a:buClr>
              <a:buFont typeface="Merriweather"/>
              <a:buNone/>
              <a:defRPr sz="1600">
                <a:solidFill>
                  <a:schemeClr val="lt1"/>
                </a:solidFill>
              </a:defRPr>
            </a:lvl3pPr>
            <a:lvl4pPr rtl="0">
              <a:buClr>
                <a:schemeClr val="lt1"/>
              </a:buClr>
              <a:buFont typeface="Merriweather"/>
              <a:buNone/>
              <a:defRPr sz="1400">
                <a:solidFill>
                  <a:schemeClr val="lt1"/>
                </a:solidFill>
              </a:defRPr>
            </a:lvl4pPr>
            <a:lvl5pPr rtl="0">
              <a:buClr>
                <a:schemeClr val="lt1"/>
              </a:buClr>
              <a:buFont typeface="Merriweather"/>
              <a:buNone/>
              <a:defRPr sz="1400">
                <a:solidFill>
                  <a:schemeClr val="lt1"/>
                </a:solidFill>
              </a:defRPr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2EBEE"/>
              </a:buClr>
              <a:buFont typeface="Merriweather"/>
              <a:buNone/>
              <a:defRPr sz="1200" b="0" i="0" u="none" strike="noStrike" cap="none" baseline="0">
                <a:solidFill>
                  <a:srgbClr val="D2EBEE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ftr" idx="11"/>
          </p:nvPr>
        </p:nvSpPr>
        <p:spPr>
          <a:xfrm>
            <a:off x="2667000" y="6356350"/>
            <a:ext cx="33527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2EBEE"/>
              </a:buClr>
              <a:buFont typeface="Merriweather"/>
              <a:buNone/>
              <a:defRPr sz="1200" b="0" i="0" u="none" strike="noStrike" cap="none" baseline="0">
                <a:solidFill>
                  <a:srgbClr val="D2EBEE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sldNum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2EBEE"/>
              </a:buClr>
              <a:buFont typeface="Merriweather"/>
              <a:buNone/>
              <a:defRPr sz="1200" b="0" i="0" u="none" strike="noStrike" cap="none" baseline="0">
                <a:solidFill>
                  <a:srgbClr val="D2EBEE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Shape 233"/>
          <p:cNvSpPr txBox="1">
            <a:spLocks noGrp="1"/>
          </p:cNvSpPr>
          <p:nvPr>
            <p:ph type="title"/>
          </p:nvPr>
        </p:nvSpPr>
        <p:spPr>
          <a:xfrm rot="5400000">
            <a:off x="5052217" y="2491582"/>
            <a:ext cx="5211763" cy="20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Clr>
                <a:schemeClr val="dk2"/>
              </a:buClr>
              <a:buFont typeface="Calibri"/>
              <a:buNone/>
              <a:defRPr sz="5000" b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endParaRPr/>
          </a:p>
        </p:txBody>
      </p:sp>
      <p:sp>
        <p:nvSpPr>
          <p:cNvPr id="234" name="Shape 234"/>
          <p:cNvSpPr txBox="1">
            <a:spLocks noGrp="1"/>
          </p:cNvSpPr>
          <p:nvPr>
            <p:ph type="body" idx="1"/>
          </p:nvPr>
        </p:nvSpPr>
        <p:spPr>
          <a:xfrm rot="5400000">
            <a:off x="861217" y="510382"/>
            <a:ext cx="5211763" cy="601979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74320" indent="43179" algn="l" rtl="0">
              <a:spcBef>
                <a:spcPts val="520"/>
              </a:spcBef>
              <a:buClr>
                <a:schemeClr val="accent3"/>
              </a:buClr>
              <a:buFont typeface="Merriweather"/>
              <a:buChar char="●"/>
              <a:defRPr sz="26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  <a:lvl2pPr marL="640080" indent="20319" algn="l" rtl="0">
              <a:spcBef>
                <a:spcPts val="480"/>
              </a:spcBef>
              <a:buClr>
                <a:schemeClr val="accent1"/>
              </a:buClr>
              <a:buFont typeface="Merriweather"/>
              <a:buChar char="●"/>
              <a:defRPr sz="24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2pPr>
            <a:lvl3pPr marL="914400" indent="-31750" algn="l" rtl="0">
              <a:spcBef>
                <a:spcPts val="420"/>
              </a:spcBef>
              <a:buClr>
                <a:schemeClr val="accent2"/>
              </a:buClr>
              <a:buFont typeface="Merriweather"/>
              <a:buChar char="●"/>
              <a:defRPr sz="21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3pPr>
            <a:lvl4pPr marL="1188720" indent="-7619" algn="l" rtl="0">
              <a:spcBef>
                <a:spcPts val="400"/>
              </a:spcBef>
              <a:buClr>
                <a:schemeClr val="accent3"/>
              </a:buClr>
              <a:buFont typeface="Merriweather"/>
              <a:buChar char="●"/>
              <a:defRPr sz="20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4pPr>
            <a:lvl5pPr marL="1463040" indent="-15239" algn="l" rtl="0">
              <a:spcBef>
                <a:spcPts val="400"/>
              </a:spcBef>
              <a:buClr>
                <a:schemeClr val="accent4"/>
              </a:buClr>
              <a:buFont typeface="Merriweather"/>
              <a:buChar char="●"/>
              <a:defRPr sz="20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5pPr>
            <a:lvl6pPr marL="1737360" indent="-10160" algn="l" rtl="0">
              <a:spcBef>
                <a:spcPts val="360"/>
              </a:spcBef>
              <a:buClr>
                <a:schemeClr val="accent5"/>
              </a:buClr>
              <a:buFont typeface="Merriweather"/>
              <a:buChar char="●"/>
              <a:defRPr sz="18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6pPr>
            <a:lvl7pPr marL="1920240" indent="-15239" algn="l" rtl="0">
              <a:spcBef>
                <a:spcPts val="320"/>
              </a:spcBef>
              <a:buClr>
                <a:schemeClr val="accent6"/>
              </a:buClr>
              <a:buFont typeface="Merriweather"/>
              <a:buChar char="●"/>
              <a:defRPr sz="1600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7pPr>
            <a:lvl8pPr marL="2194560" indent="15239" algn="l" rtl="0">
              <a:spcBef>
                <a:spcPts val="320"/>
              </a:spcBef>
              <a:buClr>
                <a:schemeClr val="dk2"/>
              </a:buClr>
              <a:buFont typeface="Merriweather"/>
              <a:buChar char="•"/>
              <a:defRPr sz="16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8pPr>
            <a:lvl9pPr marL="2468880" indent="-5079" algn="l" rtl="0">
              <a:spcBef>
                <a:spcPts val="280"/>
              </a:spcBef>
              <a:buClr>
                <a:schemeClr val="dk2"/>
              </a:buClr>
              <a:buFont typeface="Merriweather"/>
              <a:buChar char="•"/>
              <a:defRPr sz="1400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9pPr>
          </a:lstStyle>
          <a:p>
            <a:endParaRPr/>
          </a:p>
        </p:txBody>
      </p:sp>
      <p:sp>
        <p:nvSpPr>
          <p:cNvPr id="235" name="Shape 23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236" name="Shape 236"/>
          <p:cNvSpPr txBox="1">
            <a:spLocks noGrp="1"/>
          </p:cNvSpPr>
          <p:nvPr>
            <p:ph type="ftr" idx="11"/>
          </p:nvPr>
        </p:nvSpPr>
        <p:spPr>
          <a:xfrm>
            <a:off x="2667000" y="6356350"/>
            <a:ext cx="33527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237" name="Shape 237"/>
          <p:cNvSpPr txBox="1">
            <a:spLocks noGrp="1"/>
          </p:cNvSpPr>
          <p:nvPr>
            <p:ph type="sldNum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Shape 250"/>
          <p:cNvSpPr txBox="1"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ECF3"/>
              </a:buClr>
              <a:buFont typeface="Calibri"/>
              <a:buNone/>
              <a:defRPr sz="5600" b="1" i="0" u="none" strike="noStrike" cap="none" baseline="0">
                <a:solidFill>
                  <a:srgbClr val="53ECF3"/>
                </a:solidFill>
                <a:latin typeface="Calibri"/>
                <a:ea typeface="Calibri"/>
                <a:cs typeface="Calibri"/>
                <a:sym typeface="Calibri"/>
                <a:rtl val="0"/>
              </a:defRPr>
            </a:lvl1pPr>
            <a:lvl2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  <a:lvl3pPr marL="0" marR="0" indent="0" algn="l" rtl="0">
              <a:defRPr sz="1800" b="0" i="0" u="none" strike="noStrike" cap="none" baseline="0"/>
            </a:lvl3pPr>
            <a:lvl4pPr marL="0" marR="0" indent="0" algn="l" rtl="0">
              <a:defRPr sz="1800" b="0" i="0" u="none" strike="noStrike" cap="none" baseline="0"/>
            </a:lvl4pPr>
            <a:lvl5pPr marL="0" marR="0" indent="0" algn="l" rtl="0">
              <a:defRPr sz="1800" b="0" i="0" u="none" strike="noStrike" cap="none" baseline="0"/>
            </a:lvl5pPr>
            <a:lvl6pPr marL="0" marR="0" indent="0" algn="l" rtl="0">
              <a:defRPr sz="1800" b="0" i="0" u="none" strike="noStrike" cap="none" baseline="0"/>
            </a:lvl6pPr>
            <a:lvl7pPr marL="0" marR="0" indent="0" algn="l" rtl="0">
              <a:defRPr sz="1800" b="0" i="0" u="none" strike="noStrike" cap="none" baseline="0"/>
            </a:lvl7pPr>
            <a:lvl8pPr marL="0" marR="0" indent="0" algn="l" rtl="0">
              <a:defRPr sz="1800" b="0" i="0" u="none" strike="noStrike" cap="none" baseline="0"/>
            </a:lvl8pPr>
            <a:lvl9pPr marL="0" marR="0" indent="0" algn="l" rtl="0">
              <a:defRPr sz="1800" b="0" i="0" u="none" strike="noStrike" cap="none" baseline="0"/>
            </a:lvl9pPr>
          </a:lstStyle>
          <a:p>
            <a:endParaRPr/>
          </a:p>
        </p:txBody>
      </p:sp>
      <p:sp>
        <p:nvSpPr>
          <p:cNvPr id="251" name="Shape 251"/>
          <p:cNvSpPr txBox="1">
            <a:spLocks noGrp="1"/>
          </p:cNvSpPr>
          <p:nvPr>
            <p:ph type="subTitle" idx="1"/>
          </p:nvPr>
        </p:nvSpPr>
        <p:spPr>
          <a:xfrm>
            <a:off x="533400" y="3228533"/>
            <a:ext cx="7854696" cy="1752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45720" indent="0" algn="r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3"/>
              </a:buClr>
              <a:buFont typeface="Merriweather"/>
              <a:buNone/>
              <a:defRPr sz="26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ctr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Font typeface="Merriweather"/>
              <a:buNone/>
              <a:defRPr sz="24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ctr" rtl="0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chemeClr val="accent2"/>
              </a:buClr>
              <a:buFont typeface="Merriweather"/>
              <a:buNone/>
              <a:defRPr sz="21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3"/>
              </a:buClr>
              <a:buFont typeface="Merriweather"/>
              <a:buNone/>
              <a:defRPr sz="20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4"/>
              </a:buClr>
              <a:buFont typeface="Merriweather"/>
              <a:buNone/>
              <a:defRPr sz="20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5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ctr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accent6"/>
              </a:buClr>
              <a:buFont typeface="Merriweather"/>
              <a:buNone/>
              <a:defRPr sz="16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ctr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lt2"/>
              </a:buClr>
              <a:buFont typeface="Merriweather"/>
              <a:buNone/>
              <a:defRPr sz="16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ctr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lt2"/>
              </a:buClr>
              <a:buFont typeface="Merriweather"/>
              <a:buNone/>
              <a:defRPr sz="14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252" name="Shape 25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2EBEE"/>
              </a:buClr>
              <a:buFont typeface="Merriweather"/>
              <a:buNone/>
              <a:defRPr sz="1200" b="0" i="0" u="none" strike="noStrike" cap="none" baseline="0">
                <a:solidFill>
                  <a:srgbClr val="D2EBEE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253" name="Shape 253"/>
          <p:cNvSpPr txBox="1">
            <a:spLocks noGrp="1"/>
          </p:cNvSpPr>
          <p:nvPr>
            <p:ph type="ftr" idx="11"/>
          </p:nvPr>
        </p:nvSpPr>
        <p:spPr>
          <a:xfrm>
            <a:off x="2667000" y="6356350"/>
            <a:ext cx="33527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2EBEE"/>
              </a:buClr>
              <a:buFont typeface="Merriweather"/>
              <a:buNone/>
              <a:defRPr sz="1200" b="0" i="0" u="none" strike="noStrike" cap="none" baseline="0">
                <a:solidFill>
                  <a:srgbClr val="D2EBEE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254" name="Shape 254"/>
          <p:cNvSpPr txBox="1">
            <a:spLocks noGrp="1"/>
          </p:cNvSpPr>
          <p:nvPr>
            <p:ph type="sldNum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2EBEE"/>
              </a:buClr>
              <a:buFont typeface="Merriweather"/>
              <a:buNone/>
              <a:defRPr sz="1200" b="0" i="0" u="none" strike="noStrike" cap="none" baseline="0">
                <a:solidFill>
                  <a:srgbClr val="D2EBEE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Shape 256"/>
          <p:cNvSpPr txBox="1">
            <a:spLocks noGrp="1"/>
          </p:cNvSpPr>
          <p:nvPr>
            <p:ph type="title"/>
          </p:nvPr>
        </p:nvSpPr>
        <p:spPr>
          <a:xfrm>
            <a:off x="457200" y="70408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Clr>
                <a:schemeClr val="dk2"/>
              </a:buClr>
              <a:buFont typeface="Calibri"/>
              <a:buNone/>
              <a:defRPr sz="5000" b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endParaRPr/>
          </a:p>
        </p:txBody>
      </p:sp>
      <p:sp>
        <p:nvSpPr>
          <p:cNvPr id="257" name="Shape 257"/>
          <p:cNvSpPr txBox="1"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1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74320" indent="195580" algn="l" rtl="0">
              <a:spcBef>
                <a:spcPts val="520"/>
              </a:spcBef>
              <a:buClr>
                <a:schemeClr val="accent3"/>
              </a:buClr>
              <a:buFont typeface="Merriweather"/>
              <a:buChar char="●"/>
              <a:defRPr sz="26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  <a:lvl2pPr marL="640080" indent="160019" algn="l" rtl="0">
              <a:spcBef>
                <a:spcPts val="480"/>
              </a:spcBef>
              <a:buClr>
                <a:schemeClr val="accent1"/>
              </a:buClr>
              <a:buFont typeface="Merriweather"/>
              <a:buChar char="●"/>
              <a:defRPr sz="24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2pPr>
            <a:lvl3pPr marL="914400" indent="95250" algn="l" rtl="0">
              <a:spcBef>
                <a:spcPts val="420"/>
              </a:spcBef>
              <a:buClr>
                <a:schemeClr val="accent2"/>
              </a:buClr>
              <a:buFont typeface="Merriweather"/>
              <a:buChar char="●"/>
              <a:defRPr sz="21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3pPr>
            <a:lvl4pPr marL="1188720" indent="119380" algn="l" rtl="0">
              <a:spcBef>
                <a:spcPts val="400"/>
              </a:spcBef>
              <a:buClr>
                <a:schemeClr val="accent3"/>
              </a:buClr>
              <a:buFont typeface="Merriweather"/>
              <a:buChar char="●"/>
              <a:defRPr sz="20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4pPr>
            <a:lvl5pPr marL="1463040" indent="111760" algn="l" rtl="0">
              <a:spcBef>
                <a:spcPts val="400"/>
              </a:spcBef>
              <a:buClr>
                <a:schemeClr val="accent4"/>
              </a:buClr>
              <a:buFont typeface="Merriweather"/>
              <a:buChar char="●"/>
              <a:defRPr sz="20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5pPr>
            <a:lvl6pPr marL="1737360" indent="104139" algn="l" rtl="0">
              <a:spcBef>
                <a:spcPts val="360"/>
              </a:spcBef>
              <a:buClr>
                <a:schemeClr val="accent5"/>
              </a:buClr>
              <a:buFont typeface="Merriweather"/>
              <a:buChar char="●"/>
              <a:defRPr sz="18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6pPr>
            <a:lvl7pPr marL="1920240" indent="86360" algn="l" rtl="0">
              <a:spcBef>
                <a:spcPts val="320"/>
              </a:spcBef>
              <a:buClr>
                <a:schemeClr val="accent6"/>
              </a:buClr>
              <a:buFont typeface="Merriweather"/>
              <a:buChar char="●"/>
              <a:defRPr sz="1600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7pPr>
            <a:lvl8pPr marL="2194560" indent="104139" algn="l" rtl="0">
              <a:spcBef>
                <a:spcPts val="320"/>
              </a:spcBef>
              <a:buClr>
                <a:schemeClr val="dk2"/>
              </a:buClr>
              <a:buFont typeface="Merriweather"/>
              <a:buChar char="•"/>
              <a:defRPr sz="16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8pPr>
            <a:lvl9pPr marL="2468880" indent="83820" algn="l" rtl="0">
              <a:spcBef>
                <a:spcPts val="280"/>
              </a:spcBef>
              <a:buClr>
                <a:schemeClr val="dk2"/>
              </a:buClr>
              <a:buFont typeface="Merriweather"/>
              <a:buChar char="•"/>
              <a:defRPr sz="1400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9pPr>
          </a:lstStyle>
          <a:p>
            <a:endParaRPr/>
          </a:p>
        </p:txBody>
      </p:sp>
      <p:sp>
        <p:nvSpPr>
          <p:cNvPr id="258" name="Shape 25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259" name="Shape 259"/>
          <p:cNvSpPr txBox="1">
            <a:spLocks noGrp="1"/>
          </p:cNvSpPr>
          <p:nvPr>
            <p:ph type="ftr" idx="11"/>
          </p:nvPr>
        </p:nvSpPr>
        <p:spPr>
          <a:xfrm>
            <a:off x="2667000" y="6356350"/>
            <a:ext cx="33527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260" name="Shape 260"/>
          <p:cNvSpPr txBox="1">
            <a:spLocks noGrp="1"/>
          </p:cNvSpPr>
          <p:nvPr>
            <p:ph type="sldNum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Shape 262"/>
          <p:cNvSpPr txBox="1">
            <a:spLocks noGrp="1"/>
          </p:cNvSpPr>
          <p:nvPr>
            <p:ph type="title"/>
          </p:nvPr>
        </p:nvSpPr>
        <p:spPr>
          <a:xfrm>
            <a:off x="530352" y="1316736"/>
            <a:ext cx="7772400" cy="136245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Clr>
                <a:srgbClr val="54EEC5"/>
              </a:buClr>
              <a:buFont typeface="Calibri"/>
              <a:buNone/>
              <a:defRPr sz="5600" b="1" cap="none" baseline="0">
                <a:solidFill>
                  <a:srgbClr val="54EEC5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endParaRPr/>
          </a:p>
        </p:txBody>
      </p:sp>
      <p:sp>
        <p:nvSpPr>
          <p:cNvPr id="263" name="Shape 263"/>
          <p:cNvSpPr txBox="1"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buClr>
                <a:schemeClr val="lt1"/>
              </a:buClr>
              <a:buFont typeface="Merriweather"/>
              <a:buNone/>
              <a:defRPr sz="2200">
                <a:solidFill>
                  <a:schemeClr val="lt1"/>
                </a:solidFill>
              </a:defRPr>
            </a:lvl1pPr>
            <a:lvl2pPr rtl="0">
              <a:buClr>
                <a:schemeClr val="lt1"/>
              </a:buClr>
              <a:buFont typeface="Merriweather"/>
              <a:buNone/>
              <a:defRPr sz="1800">
                <a:solidFill>
                  <a:schemeClr val="lt1"/>
                </a:solidFill>
              </a:defRPr>
            </a:lvl2pPr>
            <a:lvl3pPr rtl="0">
              <a:buClr>
                <a:schemeClr val="lt1"/>
              </a:buClr>
              <a:buFont typeface="Merriweather"/>
              <a:buNone/>
              <a:defRPr sz="1600">
                <a:solidFill>
                  <a:schemeClr val="lt1"/>
                </a:solidFill>
              </a:defRPr>
            </a:lvl3pPr>
            <a:lvl4pPr rtl="0">
              <a:buClr>
                <a:schemeClr val="lt1"/>
              </a:buClr>
              <a:buFont typeface="Merriweather"/>
              <a:buNone/>
              <a:defRPr sz="1400">
                <a:solidFill>
                  <a:schemeClr val="lt1"/>
                </a:solidFill>
              </a:defRPr>
            </a:lvl4pPr>
            <a:lvl5pPr rtl="0">
              <a:buClr>
                <a:schemeClr val="lt1"/>
              </a:buClr>
              <a:buFont typeface="Merriweather"/>
              <a:buNone/>
              <a:defRPr sz="1400">
                <a:solidFill>
                  <a:schemeClr val="lt1"/>
                </a:solidFill>
              </a:defRPr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endParaRPr/>
          </a:p>
        </p:txBody>
      </p:sp>
      <p:sp>
        <p:nvSpPr>
          <p:cNvPr id="264" name="Shape 26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2EBEE"/>
              </a:buClr>
              <a:buFont typeface="Merriweather"/>
              <a:buNone/>
              <a:defRPr sz="1200" b="0" i="0" u="none" strike="noStrike" cap="none" baseline="0">
                <a:solidFill>
                  <a:srgbClr val="D2EBEE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265" name="Shape 265"/>
          <p:cNvSpPr txBox="1">
            <a:spLocks noGrp="1"/>
          </p:cNvSpPr>
          <p:nvPr>
            <p:ph type="ftr" idx="11"/>
          </p:nvPr>
        </p:nvSpPr>
        <p:spPr>
          <a:xfrm>
            <a:off x="2667000" y="6356350"/>
            <a:ext cx="33527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2EBEE"/>
              </a:buClr>
              <a:buFont typeface="Merriweather"/>
              <a:buNone/>
              <a:defRPr sz="1200" b="0" i="0" u="none" strike="noStrike" cap="none" baseline="0">
                <a:solidFill>
                  <a:srgbClr val="D2EBEE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266" name="Shape 266"/>
          <p:cNvSpPr txBox="1">
            <a:spLocks noGrp="1"/>
          </p:cNvSpPr>
          <p:nvPr>
            <p:ph type="sldNum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2EBEE"/>
              </a:buClr>
              <a:buFont typeface="Merriweather"/>
              <a:buNone/>
              <a:defRPr sz="1200" b="0" i="0" u="none" strike="noStrike" cap="none" baseline="0">
                <a:solidFill>
                  <a:srgbClr val="D2EBEE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Shape 268"/>
          <p:cNvSpPr txBox="1">
            <a:spLocks noGrp="1"/>
          </p:cNvSpPr>
          <p:nvPr>
            <p:ph type="title"/>
          </p:nvPr>
        </p:nvSpPr>
        <p:spPr>
          <a:xfrm>
            <a:off x="457200" y="70408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endParaRPr/>
          </a:p>
        </p:txBody>
      </p:sp>
      <p:sp>
        <p:nvSpPr>
          <p:cNvPr id="269" name="Shape 269"/>
          <p:cNvSpPr txBox="1">
            <a:spLocks noGrp="1"/>
          </p:cNvSpPr>
          <p:nvPr>
            <p:ph type="body" idx="1"/>
          </p:nvPr>
        </p:nvSpPr>
        <p:spPr>
          <a:xfrm>
            <a:off x="457200" y="1855248"/>
            <a:ext cx="4040187" cy="65935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indent="0" rtl="0">
              <a:buClr>
                <a:schemeClr val="dk2"/>
              </a:buClr>
              <a:buFont typeface="Merriweather"/>
              <a:buNone/>
              <a:defRPr sz="2400" b="1" cap="none" baseline="0">
                <a:solidFill>
                  <a:schemeClr val="dk2"/>
                </a:solidFill>
              </a:defRPr>
            </a:lvl1pPr>
            <a:lvl2pPr rtl="0">
              <a:buFont typeface="Merriweather"/>
              <a:buNone/>
              <a:defRPr sz="2000" b="1"/>
            </a:lvl2pPr>
            <a:lvl3pPr rtl="0">
              <a:buFont typeface="Merriweather"/>
              <a:buNone/>
              <a:defRPr sz="1800" b="1"/>
            </a:lvl3pPr>
            <a:lvl4pPr rtl="0">
              <a:buFont typeface="Merriweather"/>
              <a:buNone/>
              <a:defRPr sz="1600" b="1"/>
            </a:lvl4pPr>
            <a:lvl5pPr rtl="0">
              <a:buFont typeface="Merriweather"/>
              <a:buNone/>
              <a:defRPr sz="1600" b="1"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endParaRPr/>
          </a:p>
        </p:txBody>
      </p:sp>
      <p:sp>
        <p:nvSpPr>
          <p:cNvPr id="270" name="Shape 270"/>
          <p:cNvSpPr txBox="1">
            <a:spLocks noGrp="1"/>
          </p:cNvSpPr>
          <p:nvPr>
            <p:ph type="body" idx="2"/>
          </p:nvPr>
        </p:nvSpPr>
        <p:spPr>
          <a:xfrm>
            <a:off x="4645025" y="1859757"/>
            <a:ext cx="4041772" cy="654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indent="0" rtl="0">
              <a:buClr>
                <a:schemeClr val="dk2"/>
              </a:buClr>
              <a:buFont typeface="Merriweather"/>
              <a:buNone/>
              <a:defRPr sz="2400" b="1" cap="none" baseline="0">
                <a:solidFill>
                  <a:schemeClr val="dk2"/>
                </a:solidFill>
              </a:defRPr>
            </a:lvl1pPr>
            <a:lvl2pPr rtl="0">
              <a:buFont typeface="Merriweather"/>
              <a:buNone/>
              <a:defRPr sz="2000" b="1"/>
            </a:lvl2pPr>
            <a:lvl3pPr rtl="0">
              <a:buFont typeface="Merriweather"/>
              <a:buNone/>
              <a:defRPr sz="1800" b="1"/>
            </a:lvl3pPr>
            <a:lvl4pPr rtl="0">
              <a:buFont typeface="Merriweather"/>
              <a:buNone/>
              <a:defRPr sz="1600" b="1"/>
            </a:lvl4pPr>
            <a:lvl5pPr rtl="0">
              <a:buFont typeface="Merriweather"/>
              <a:buNone/>
              <a:defRPr sz="1600" b="1"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endParaRPr/>
          </a:p>
        </p:txBody>
      </p:sp>
      <p:sp>
        <p:nvSpPr>
          <p:cNvPr id="271" name="Shape 271"/>
          <p:cNvSpPr txBox="1">
            <a:spLocks noGrp="1"/>
          </p:cNvSpPr>
          <p:nvPr>
            <p:ph type="body" idx="3"/>
          </p:nvPr>
        </p:nvSpPr>
        <p:spPr>
          <a:xfrm>
            <a:off x="457200" y="2514600"/>
            <a:ext cx="4040187" cy="384572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200"/>
            </a:lvl1pPr>
            <a:lvl2pPr rtl="0">
              <a:defRPr sz="2000"/>
            </a:lvl2pPr>
            <a:lvl3pPr rtl="0">
              <a:defRPr sz="1800"/>
            </a:lvl3pPr>
            <a:lvl4pPr rtl="0">
              <a:defRPr sz="1600"/>
            </a:lvl4pPr>
            <a:lvl5pPr rtl="0">
              <a:defRPr sz="1600"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endParaRPr/>
          </a:p>
        </p:txBody>
      </p:sp>
      <p:sp>
        <p:nvSpPr>
          <p:cNvPr id="272" name="Shape 272"/>
          <p:cNvSpPr txBox="1">
            <a:spLocks noGrp="1"/>
          </p:cNvSpPr>
          <p:nvPr>
            <p:ph type="body" idx="4"/>
          </p:nvPr>
        </p:nvSpPr>
        <p:spPr>
          <a:xfrm>
            <a:off x="4645025" y="2514600"/>
            <a:ext cx="4041772" cy="384572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200"/>
            </a:lvl1pPr>
            <a:lvl2pPr rtl="0">
              <a:defRPr sz="2000"/>
            </a:lvl2pPr>
            <a:lvl3pPr rtl="0">
              <a:defRPr sz="1800"/>
            </a:lvl3pPr>
            <a:lvl4pPr rtl="0">
              <a:defRPr sz="1600"/>
            </a:lvl4pPr>
            <a:lvl5pPr rtl="0">
              <a:defRPr sz="1600"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endParaRPr/>
          </a:p>
        </p:txBody>
      </p:sp>
      <p:sp>
        <p:nvSpPr>
          <p:cNvPr id="273" name="Shape 27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274" name="Shape 274"/>
          <p:cNvSpPr txBox="1">
            <a:spLocks noGrp="1"/>
          </p:cNvSpPr>
          <p:nvPr>
            <p:ph type="ftr" idx="11"/>
          </p:nvPr>
        </p:nvSpPr>
        <p:spPr>
          <a:xfrm>
            <a:off x="2667000" y="6356350"/>
            <a:ext cx="33527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275" name="Shape 275"/>
          <p:cNvSpPr txBox="1">
            <a:spLocks noGrp="1"/>
          </p:cNvSpPr>
          <p:nvPr>
            <p:ph type="sldNum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Shape 277"/>
          <p:cNvSpPr txBox="1">
            <a:spLocks noGrp="1"/>
          </p:cNvSpPr>
          <p:nvPr>
            <p:ph type="title"/>
          </p:nvPr>
        </p:nvSpPr>
        <p:spPr>
          <a:xfrm>
            <a:off x="457200" y="704087"/>
            <a:ext cx="8305799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Clr>
                <a:schemeClr val="dk2"/>
              </a:buClr>
              <a:buFont typeface="Calibri"/>
              <a:buNone/>
              <a:defRPr sz="5000" b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endParaRPr/>
          </a:p>
        </p:txBody>
      </p:sp>
      <p:sp>
        <p:nvSpPr>
          <p:cNvPr id="278" name="Shape 27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279" name="Shape 279"/>
          <p:cNvSpPr txBox="1">
            <a:spLocks noGrp="1"/>
          </p:cNvSpPr>
          <p:nvPr>
            <p:ph type="ftr" idx="11"/>
          </p:nvPr>
        </p:nvSpPr>
        <p:spPr>
          <a:xfrm>
            <a:off x="2667000" y="6356350"/>
            <a:ext cx="33527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280" name="Shape 280"/>
          <p:cNvSpPr txBox="1">
            <a:spLocks noGrp="1"/>
          </p:cNvSpPr>
          <p:nvPr>
            <p:ph type="sldNum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Shape 28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283" name="Shape 283"/>
          <p:cNvSpPr txBox="1">
            <a:spLocks noGrp="1"/>
          </p:cNvSpPr>
          <p:nvPr>
            <p:ph type="ftr" idx="11"/>
          </p:nvPr>
        </p:nvSpPr>
        <p:spPr>
          <a:xfrm>
            <a:off x="2667000" y="6356350"/>
            <a:ext cx="33527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284" name="Shape 284"/>
          <p:cNvSpPr txBox="1">
            <a:spLocks noGrp="1"/>
          </p:cNvSpPr>
          <p:nvPr>
            <p:ph type="sldNum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Shape 286"/>
          <p:cNvSpPr txBox="1">
            <a:spLocks noGrp="1"/>
          </p:cNvSpPr>
          <p:nvPr>
            <p:ph type="title"/>
          </p:nvPr>
        </p:nvSpPr>
        <p:spPr>
          <a:xfrm>
            <a:off x="685800" y="514352"/>
            <a:ext cx="2743199" cy="116204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Clr>
                <a:schemeClr val="dk2"/>
              </a:buClr>
              <a:buFont typeface="Calibri"/>
              <a:buNone/>
              <a:defRPr sz="2600" b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endParaRPr/>
          </a:p>
        </p:txBody>
      </p:sp>
      <p:sp>
        <p:nvSpPr>
          <p:cNvPr id="287" name="Shape 287"/>
          <p:cNvSpPr txBox="1">
            <a:spLocks noGrp="1"/>
          </p:cNvSpPr>
          <p:nvPr>
            <p:ph type="body" idx="1"/>
          </p:nvPr>
        </p:nvSpPr>
        <p:spPr>
          <a:xfrm>
            <a:off x="685800" y="1676400"/>
            <a:ext cx="2743199" cy="4572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algn="l" rtl="0">
              <a:buFont typeface="Merriweather"/>
              <a:buNone/>
              <a:defRPr sz="1400"/>
            </a:lvl1pPr>
            <a:lvl2pPr indent="0" algn="l" rtl="0">
              <a:buFont typeface="Merriweather"/>
              <a:buNone/>
              <a:defRPr sz="1200"/>
            </a:lvl2pPr>
            <a:lvl3pPr indent="0" algn="l" rtl="0">
              <a:buFont typeface="Merriweather"/>
              <a:buNone/>
              <a:defRPr sz="1000"/>
            </a:lvl3pPr>
            <a:lvl4pPr indent="0" algn="l" rtl="0">
              <a:buFont typeface="Merriweather"/>
              <a:buNone/>
              <a:defRPr sz="900"/>
            </a:lvl4pPr>
            <a:lvl5pPr indent="0" algn="l" rtl="0">
              <a:buFont typeface="Merriweather"/>
              <a:buNone/>
              <a:defRPr sz="900"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endParaRPr/>
          </a:p>
        </p:txBody>
      </p:sp>
      <p:sp>
        <p:nvSpPr>
          <p:cNvPr id="288" name="Shape 288"/>
          <p:cNvSpPr txBox="1">
            <a:spLocks noGrp="1"/>
          </p:cNvSpPr>
          <p:nvPr>
            <p:ph type="body" idx="2"/>
          </p:nvPr>
        </p:nvSpPr>
        <p:spPr>
          <a:xfrm>
            <a:off x="3575050" y="1676400"/>
            <a:ext cx="5111750" cy="4572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800"/>
            </a:lvl1pPr>
            <a:lvl2pPr rtl="0">
              <a:defRPr sz="2600"/>
            </a:lvl2pPr>
            <a:lvl3pPr rtl="0">
              <a:defRPr sz="2400"/>
            </a:lvl3pPr>
            <a:lvl4pPr rtl="0">
              <a:defRPr sz="2000"/>
            </a:lvl4pPr>
            <a:lvl5pPr rtl="0">
              <a:defRPr sz="1800"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endParaRPr/>
          </a:p>
        </p:txBody>
      </p:sp>
      <p:sp>
        <p:nvSpPr>
          <p:cNvPr id="289" name="Shape 28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290" name="Shape 290"/>
          <p:cNvSpPr txBox="1">
            <a:spLocks noGrp="1"/>
          </p:cNvSpPr>
          <p:nvPr>
            <p:ph type="ftr" idx="11"/>
          </p:nvPr>
        </p:nvSpPr>
        <p:spPr>
          <a:xfrm>
            <a:off x="2667000" y="6356350"/>
            <a:ext cx="33527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291" name="Shape 291"/>
          <p:cNvSpPr txBox="1">
            <a:spLocks noGrp="1"/>
          </p:cNvSpPr>
          <p:nvPr>
            <p:ph type="sldNum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Shape 293"/>
          <p:cNvSpPr/>
          <p:nvPr/>
        </p:nvSpPr>
        <p:spPr>
          <a:xfrm rot="-10380000" flipH="1">
            <a:off x="3165751" y="1108075"/>
            <a:ext cx="5257800" cy="4114798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9525" cap="rnd">
            <a:solidFill>
              <a:srgbClr val="C0C0C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endParaRPr/>
          </a:p>
        </p:txBody>
      </p:sp>
      <p:sp>
        <p:nvSpPr>
          <p:cNvPr id="294" name="Shape 294"/>
          <p:cNvSpPr/>
          <p:nvPr/>
        </p:nvSpPr>
        <p:spPr>
          <a:xfrm rot="-10379997" flipH="1">
            <a:off x="8004134" y="5359768"/>
            <a:ext cx="155446" cy="155446"/>
          </a:xfrm>
          <a:prstGeom prst="rtTriangle">
            <a:avLst/>
          </a:prstGeom>
          <a:solidFill>
            <a:srgbClr val="FFFFFF"/>
          </a:solidFill>
          <a:ln w="12700" cap="flat">
            <a:solidFill>
              <a:srgbClr val="FFFFFF"/>
            </a:solidFill>
            <a:prstDash val="solid"/>
            <a:bevel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endParaRPr/>
          </a:p>
        </p:txBody>
      </p:sp>
      <p:sp>
        <p:nvSpPr>
          <p:cNvPr id="295" name="Shape 295"/>
          <p:cNvSpPr txBox="1">
            <a:spLocks noGrp="1"/>
          </p:cNvSpPr>
          <p:nvPr>
            <p:ph type="title"/>
          </p:nvPr>
        </p:nvSpPr>
        <p:spPr>
          <a:xfrm>
            <a:off x="609600" y="1176995"/>
            <a:ext cx="2212848" cy="158262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buClr>
                <a:schemeClr val="dk2"/>
              </a:buClr>
              <a:buFont typeface="Calibri"/>
              <a:buNone/>
              <a:defRPr sz="2000" b="1">
                <a:solidFill>
                  <a:schemeClr val="dk2"/>
                </a:solidFill>
              </a:defRPr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endParaRPr/>
          </a:p>
        </p:txBody>
      </p:sp>
      <p:sp>
        <p:nvSpPr>
          <p:cNvPr id="296" name="Shape 296"/>
          <p:cNvSpPr txBox="1">
            <a:spLocks noGrp="1"/>
          </p:cNvSpPr>
          <p:nvPr>
            <p:ph type="body" idx="1"/>
          </p:nvPr>
        </p:nvSpPr>
        <p:spPr>
          <a:xfrm>
            <a:off x="609600" y="2828783"/>
            <a:ext cx="2209799" cy="217932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algn="l" rtl="0">
              <a:spcBef>
                <a:spcPts val="250"/>
              </a:spcBef>
              <a:buFont typeface="Merriweather"/>
              <a:buNone/>
              <a:defRPr sz="1300"/>
            </a:lvl1pPr>
            <a:lvl2pPr rtl="0">
              <a:defRPr sz="1200"/>
            </a:lvl2pPr>
            <a:lvl3pPr rtl="0">
              <a:defRPr sz="1000"/>
            </a:lvl3pPr>
            <a:lvl4pPr rtl="0">
              <a:defRPr sz="900"/>
            </a:lvl4pPr>
            <a:lvl5pPr rtl="0">
              <a:defRPr sz="900"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endParaRPr/>
          </a:p>
        </p:txBody>
      </p:sp>
      <p:sp>
        <p:nvSpPr>
          <p:cNvPr id="297" name="Shape 29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298" name="Shape 298"/>
          <p:cNvSpPr txBox="1">
            <a:spLocks noGrp="1"/>
          </p:cNvSpPr>
          <p:nvPr>
            <p:ph type="ftr" idx="11"/>
          </p:nvPr>
        </p:nvSpPr>
        <p:spPr>
          <a:xfrm>
            <a:off x="2667000" y="6356350"/>
            <a:ext cx="33527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299" name="Shape 299"/>
          <p:cNvSpPr txBox="1">
            <a:spLocks noGrp="1"/>
          </p:cNvSpPr>
          <p:nvPr>
            <p:ph type="sldNum" idx="12"/>
          </p:nvPr>
        </p:nvSpPr>
        <p:spPr>
          <a:xfrm>
            <a:off x="8077200" y="6356350"/>
            <a:ext cx="609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300" name="Shape 300"/>
          <p:cNvSpPr>
            <a:spLocks noGrp="1"/>
          </p:cNvSpPr>
          <p:nvPr>
            <p:ph type="pic" idx="2"/>
          </p:nvPr>
        </p:nvSpPr>
        <p:spPr>
          <a:xfrm rot="419998">
            <a:off x="3485792" y="1199516"/>
            <a:ext cx="4617719" cy="3931917"/>
          </a:xfrm>
          <a:prstGeom prst="rect">
            <a:avLst/>
          </a:prstGeom>
          <a:solidFill>
            <a:schemeClr val="lt2"/>
          </a:solidFill>
          <a:ln w="9525" cap="rnd">
            <a:solidFill>
              <a:srgbClr val="C0C0C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3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301" name="Shape 301"/>
          <p:cNvSpPr/>
          <p:nvPr/>
        </p:nvSpPr>
        <p:spPr>
          <a:xfrm rot="10800000" flipH="1">
            <a:off x="-9525" y="5816600"/>
            <a:ext cx="9163050" cy="1041400"/>
          </a:xfrm>
          <a:custGeom>
            <a:avLst/>
            <a:gdLst/>
            <a:ahLst/>
            <a:cxnLst/>
            <a:rect l="0" t="0" r="0" b="0"/>
            <a:pathLst>
              <a:path w="5772" h="656" extrusionOk="0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rgbClr val="1476AB">
                  <a:alpha val="43921"/>
                </a:srgbClr>
              </a:gs>
              <a:gs pos="100000">
                <a:srgbClr val="0CE0EC">
                  <a:alpha val="54117"/>
                </a:srgbClr>
              </a:gs>
            </a:gsLst>
            <a:lin ang="5400000" scaled="0"/>
          </a:gra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302" name="Shape 302"/>
          <p:cNvSpPr/>
          <p:nvPr/>
        </p:nvSpPr>
        <p:spPr>
          <a:xfrm rot="10800000" flipH="1">
            <a:off x="4381500" y="6219825"/>
            <a:ext cx="4762500" cy="638174"/>
          </a:xfrm>
          <a:custGeom>
            <a:avLst/>
            <a:gdLst/>
            <a:ahLst/>
            <a:cxnLst/>
            <a:rect l="0" t="0" r="0" b="0"/>
            <a:pathLst>
              <a:path w="3000" h="595" extrusionOk="0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18A7B0">
                  <a:alpha val="29019"/>
                </a:srgbClr>
              </a:gs>
              <a:gs pos="80000">
                <a:srgbClr val="0993DD">
                  <a:alpha val="43921"/>
                </a:srgbClr>
              </a:gs>
              <a:gs pos="100000">
                <a:srgbClr val="0993DD">
                  <a:alpha val="43921"/>
                </a:srgbClr>
              </a:gs>
            </a:gsLst>
            <a:lin ang="5400000" scaled="0"/>
          </a:gra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Vertical Text"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Shape 304"/>
          <p:cNvSpPr txBox="1">
            <a:spLocks noGrp="1"/>
          </p:cNvSpPr>
          <p:nvPr>
            <p:ph type="body" idx="1"/>
          </p:nvPr>
        </p:nvSpPr>
        <p:spPr>
          <a:xfrm rot="5400000">
            <a:off x="2377437" y="15237"/>
            <a:ext cx="4389117" cy="8229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74320" indent="195580" algn="l" rtl="0">
              <a:spcBef>
                <a:spcPts val="520"/>
              </a:spcBef>
              <a:buClr>
                <a:schemeClr val="accent3"/>
              </a:buClr>
              <a:buFont typeface="Merriweather"/>
              <a:buChar char="●"/>
              <a:defRPr sz="26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  <a:lvl2pPr marL="640080" indent="160019" algn="l" rtl="0">
              <a:spcBef>
                <a:spcPts val="480"/>
              </a:spcBef>
              <a:buClr>
                <a:schemeClr val="accent1"/>
              </a:buClr>
              <a:buFont typeface="Merriweather"/>
              <a:buChar char="●"/>
              <a:defRPr sz="24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2pPr>
            <a:lvl3pPr marL="914400" indent="95250" algn="l" rtl="0">
              <a:spcBef>
                <a:spcPts val="420"/>
              </a:spcBef>
              <a:buClr>
                <a:schemeClr val="accent2"/>
              </a:buClr>
              <a:buFont typeface="Merriweather"/>
              <a:buChar char="●"/>
              <a:defRPr sz="21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3pPr>
            <a:lvl4pPr marL="1188720" indent="119380" algn="l" rtl="0">
              <a:spcBef>
                <a:spcPts val="400"/>
              </a:spcBef>
              <a:buClr>
                <a:schemeClr val="accent3"/>
              </a:buClr>
              <a:buFont typeface="Merriweather"/>
              <a:buChar char="●"/>
              <a:defRPr sz="20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4pPr>
            <a:lvl5pPr marL="1463040" indent="111760" algn="l" rtl="0">
              <a:spcBef>
                <a:spcPts val="400"/>
              </a:spcBef>
              <a:buClr>
                <a:schemeClr val="accent4"/>
              </a:buClr>
              <a:buFont typeface="Merriweather"/>
              <a:buChar char="●"/>
              <a:defRPr sz="20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5pPr>
            <a:lvl6pPr marL="1737360" indent="104139" algn="l" rtl="0">
              <a:spcBef>
                <a:spcPts val="360"/>
              </a:spcBef>
              <a:buClr>
                <a:schemeClr val="accent5"/>
              </a:buClr>
              <a:buFont typeface="Merriweather"/>
              <a:buChar char="●"/>
              <a:defRPr sz="18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6pPr>
            <a:lvl7pPr marL="1920240" indent="86360" algn="l" rtl="0">
              <a:spcBef>
                <a:spcPts val="320"/>
              </a:spcBef>
              <a:buClr>
                <a:schemeClr val="accent6"/>
              </a:buClr>
              <a:buFont typeface="Merriweather"/>
              <a:buChar char="●"/>
              <a:defRPr sz="1600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7pPr>
            <a:lvl8pPr marL="2194560" indent="104139" algn="l" rtl="0">
              <a:spcBef>
                <a:spcPts val="320"/>
              </a:spcBef>
              <a:buClr>
                <a:schemeClr val="dk2"/>
              </a:buClr>
              <a:buFont typeface="Merriweather"/>
              <a:buChar char="•"/>
              <a:defRPr sz="16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8pPr>
            <a:lvl9pPr marL="2468880" indent="83820" algn="l" rtl="0">
              <a:spcBef>
                <a:spcPts val="280"/>
              </a:spcBef>
              <a:buClr>
                <a:schemeClr val="dk2"/>
              </a:buClr>
              <a:buFont typeface="Merriweather"/>
              <a:buChar char="•"/>
              <a:defRPr sz="1400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 txBox="1">
            <a:spLocks noGrp="1"/>
          </p:cNvSpPr>
          <p:nvPr>
            <p:ph type="title"/>
          </p:nvPr>
        </p:nvSpPr>
        <p:spPr>
          <a:xfrm>
            <a:off x="457200" y="704087"/>
            <a:ext cx="8305799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Clr>
                <a:schemeClr val="dk2"/>
              </a:buClr>
              <a:buFont typeface="Calibri"/>
              <a:buNone/>
              <a:defRPr sz="5000" b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ftr" idx="11"/>
          </p:nvPr>
        </p:nvSpPr>
        <p:spPr>
          <a:xfrm>
            <a:off x="2667000" y="6356350"/>
            <a:ext cx="33527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sldNum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Shape 306"/>
          <p:cNvSpPr txBox="1">
            <a:spLocks noGrp="1"/>
          </p:cNvSpPr>
          <p:nvPr>
            <p:ph type="title"/>
          </p:nvPr>
        </p:nvSpPr>
        <p:spPr>
          <a:xfrm rot="5400000">
            <a:off x="5052216" y="2491582"/>
            <a:ext cx="5211763" cy="20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Clr>
                <a:schemeClr val="dk2"/>
              </a:buClr>
              <a:buFont typeface="Calibri"/>
              <a:buNone/>
              <a:defRPr sz="5000" b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endParaRPr/>
          </a:p>
        </p:txBody>
      </p:sp>
      <p:sp>
        <p:nvSpPr>
          <p:cNvPr id="307" name="Shape 307"/>
          <p:cNvSpPr txBox="1">
            <a:spLocks noGrp="1"/>
          </p:cNvSpPr>
          <p:nvPr>
            <p:ph type="body" idx="1"/>
          </p:nvPr>
        </p:nvSpPr>
        <p:spPr>
          <a:xfrm rot="5400000">
            <a:off x="861216" y="510381"/>
            <a:ext cx="5211763" cy="601979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74320" indent="195580" algn="l" rtl="0">
              <a:spcBef>
                <a:spcPts val="520"/>
              </a:spcBef>
              <a:buClr>
                <a:schemeClr val="accent3"/>
              </a:buClr>
              <a:buFont typeface="Merriweather"/>
              <a:buChar char="●"/>
              <a:defRPr sz="26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  <a:lvl2pPr marL="640080" indent="160019" algn="l" rtl="0">
              <a:spcBef>
                <a:spcPts val="480"/>
              </a:spcBef>
              <a:buClr>
                <a:schemeClr val="accent1"/>
              </a:buClr>
              <a:buFont typeface="Merriweather"/>
              <a:buChar char="●"/>
              <a:defRPr sz="24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2pPr>
            <a:lvl3pPr marL="914400" indent="95250" algn="l" rtl="0">
              <a:spcBef>
                <a:spcPts val="420"/>
              </a:spcBef>
              <a:buClr>
                <a:schemeClr val="accent2"/>
              </a:buClr>
              <a:buFont typeface="Merriweather"/>
              <a:buChar char="●"/>
              <a:defRPr sz="21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3pPr>
            <a:lvl4pPr marL="1188720" indent="119380" algn="l" rtl="0">
              <a:spcBef>
                <a:spcPts val="400"/>
              </a:spcBef>
              <a:buClr>
                <a:schemeClr val="accent3"/>
              </a:buClr>
              <a:buFont typeface="Merriweather"/>
              <a:buChar char="●"/>
              <a:defRPr sz="20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4pPr>
            <a:lvl5pPr marL="1463040" indent="111760" algn="l" rtl="0">
              <a:spcBef>
                <a:spcPts val="400"/>
              </a:spcBef>
              <a:buClr>
                <a:schemeClr val="accent4"/>
              </a:buClr>
              <a:buFont typeface="Merriweather"/>
              <a:buChar char="●"/>
              <a:defRPr sz="20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5pPr>
            <a:lvl6pPr marL="1737360" indent="104139" algn="l" rtl="0">
              <a:spcBef>
                <a:spcPts val="360"/>
              </a:spcBef>
              <a:buClr>
                <a:schemeClr val="accent5"/>
              </a:buClr>
              <a:buFont typeface="Merriweather"/>
              <a:buChar char="●"/>
              <a:defRPr sz="18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6pPr>
            <a:lvl7pPr marL="1920240" indent="86360" algn="l" rtl="0">
              <a:spcBef>
                <a:spcPts val="320"/>
              </a:spcBef>
              <a:buClr>
                <a:schemeClr val="accent6"/>
              </a:buClr>
              <a:buFont typeface="Merriweather"/>
              <a:buChar char="●"/>
              <a:defRPr sz="1600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7pPr>
            <a:lvl8pPr marL="2194560" indent="104139" algn="l" rtl="0">
              <a:spcBef>
                <a:spcPts val="320"/>
              </a:spcBef>
              <a:buClr>
                <a:schemeClr val="dk2"/>
              </a:buClr>
              <a:buFont typeface="Merriweather"/>
              <a:buChar char="•"/>
              <a:defRPr sz="16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8pPr>
            <a:lvl9pPr marL="2468880" indent="83820" algn="l" rtl="0">
              <a:spcBef>
                <a:spcPts val="280"/>
              </a:spcBef>
              <a:buClr>
                <a:schemeClr val="dk2"/>
              </a:buClr>
              <a:buFont typeface="Merriweather"/>
              <a:buChar char="•"/>
              <a:defRPr sz="1400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9pPr>
          </a:lstStyle>
          <a:p>
            <a:endParaRPr/>
          </a:p>
        </p:txBody>
      </p:sp>
      <p:sp>
        <p:nvSpPr>
          <p:cNvPr id="308" name="Shape 30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309" name="Shape 309"/>
          <p:cNvSpPr txBox="1">
            <a:spLocks noGrp="1"/>
          </p:cNvSpPr>
          <p:nvPr>
            <p:ph type="ftr" idx="11"/>
          </p:nvPr>
        </p:nvSpPr>
        <p:spPr>
          <a:xfrm>
            <a:off x="2667000" y="6356350"/>
            <a:ext cx="33527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310" name="Shape 310"/>
          <p:cNvSpPr txBox="1">
            <a:spLocks noGrp="1"/>
          </p:cNvSpPr>
          <p:nvPr>
            <p:ph type="sldNum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Shape 312"/>
          <p:cNvSpPr txBox="1">
            <a:spLocks noGrp="1"/>
          </p:cNvSpPr>
          <p:nvPr>
            <p:ph type="title"/>
          </p:nvPr>
        </p:nvSpPr>
        <p:spPr>
          <a:xfrm>
            <a:off x="457200" y="70408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Clr>
                <a:schemeClr val="dk2"/>
              </a:buClr>
              <a:buFont typeface="Calibri"/>
              <a:buNone/>
              <a:defRPr sz="5000" b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endParaRPr/>
          </a:p>
        </p:txBody>
      </p:sp>
      <p:sp>
        <p:nvSpPr>
          <p:cNvPr id="313" name="Shape 313"/>
          <p:cNvSpPr txBox="1">
            <a:spLocks noGrp="1"/>
          </p:cNvSpPr>
          <p:nvPr>
            <p:ph type="body" idx="1"/>
          </p:nvPr>
        </p:nvSpPr>
        <p:spPr>
          <a:xfrm>
            <a:off x="457200" y="1920083"/>
            <a:ext cx="4038597" cy="443483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600"/>
            </a:lvl1pPr>
            <a:lvl2pPr rtl="0">
              <a:defRPr sz="2400"/>
            </a:lvl2pPr>
            <a:lvl3pPr rtl="0">
              <a:defRPr sz="2000"/>
            </a:lvl3pPr>
            <a:lvl4pPr rtl="0">
              <a:defRPr sz="1800"/>
            </a:lvl4pPr>
            <a:lvl5pPr rtl="0">
              <a:defRPr sz="1800"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endParaRPr/>
          </a:p>
        </p:txBody>
      </p:sp>
      <p:sp>
        <p:nvSpPr>
          <p:cNvPr id="314" name="Shape 314"/>
          <p:cNvSpPr txBox="1">
            <a:spLocks noGrp="1"/>
          </p:cNvSpPr>
          <p:nvPr>
            <p:ph type="body" idx="2"/>
          </p:nvPr>
        </p:nvSpPr>
        <p:spPr>
          <a:xfrm>
            <a:off x="4648200" y="1920083"/>
            <a:ext cx="4038597" cy="443483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600"/>
            </a:lvl1pPr>
            <a:lvl2pPr rtl="0">
              <a:defRPr sz="2400"/>
            </a:lvl2pPr>
            <a:lvl3pPr rtl="0">
              <a:defRPr sz="2000"/>
            </a:lvl3pPr>
            <a:lvl4pPr rtl="0">
              <a:defRPr sz="1800"/>
            </a:lvl4pPr>
            <a:lvl5pPr rtl="0">
              <a:defRPr sz="1800"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endParaRPr/>
          </a:p>
        </p:txBody>
      </p:sp>
      <p:sp>
        <p:nvSpPr>
          <p:cNvPr id="315" name="Shape 31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316" name="Shape 316"/>
          <p:cNvSpPr txBox="1">
            <a:spLocks noGrp="1"/>
          </p:cNvSpPr>
          <p:nvPr>
            <p:ph type="ftr" idx="11"/>
          </p:nvPr>
        </p:nvSpPr>
        <p:spPr>
          <a:xfrm>
            <a:off x="2667000" y="6356350"/>
            <a:ext cx="33527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317" name="Shape 317"/>
          <p:cNvSpPr txBox="1">
            <a:spLocks noGrp="1"/>
          </p:cNvSpPr>
          <p:nvPr>
            <p:ph type="sldNum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Shape 319"/>
          <p:cNvSpPr txBox="1">
            <a:spLocks noGrp="1"/>
          </p:cNvSpPr>
          <p:nvPr>
            <p:ph type="title"/>
          </p:nvPr>
        </p:nvSpPr>
        <p:spPr>
          <a:xfrm>
            <a:off x="457200" y="70408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Calibri"/>
              <a:buNone/>
              <a:defRPr sz="5000" b="0" i="0" u="none" strike="noStrike" cap="none" baseline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  <a:rtl val="0"/>
              </a:defRPr>
            </a:lvl1pPr>
            <a:lvl2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  <a:lvl3pPr marL="0" marR="0" indent="0" algn="l" rtl="0">
              <a:defRPr sz="1800" b="0" i="0" u="none" strike="noStrike" cap="none" baseline="0"/>
            </a:lvl3pPr>
            <a:lvl4pPr marL="0" marR="0" indent="0" algn="l" rtl="0">
              <a:defRPr sz="1800" b="0" i="0" u="none" strike="noStrike" cap="none" baseline="0"/>
            </a:lvl4pPr>
            <a:lvl5pPr marL="0" marR="0" indent="0" algn="l" rtl="0">
              <a:defRPr sz="1800" b="0" i="0" u="none" strike="noStrike" cap="none" baseline="0"/>
            </a:lvl5pPr>
            <a:lvl6pPr marL="0" marR="0" indent="0" algn="l" rtl="0">
              <a:defRPr sz="1800" b="0" i="0" u="none" strike="noStrike" cap="none" baseline="0"/>
            </a:lvl6pPr>
            <a:lvl7pPr marL="0" marR="0" indent="0" algn="l" rtl="0">
              <a:defRPr sz="1800" b="0" i="0" u="none" strike="noStrike" cap="none" baseline="0"/>
            </a:lvl7pPr>
            <a:lvl8pPr marL="0" marR="0" indent="0" algn="l" rtl="0">
              <a:defRPr sz="1800" b="0" i="0" u="none" strike="noStrike" cap="none" baseline="0"/>
            </a:lvl8pPr>
            <a:lvl9pPr marL="0" marR="0" indent="0" algn="l" rtl="0">
              <a:defRPr sz="1800" b="0" i="0" u="none" strike="noStrike" cap="none" baseline="0"/>
            </a:lvl9pPr>
          </a:lstStyle>
          <a:p>
            <a:endParaRPr/>
          </a:p>
        </p:txBody>
      </p:sp>
      <p:sp>
        <p:nvSpPr>
          <p:cNvPr id="320" name="Shape 32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321" name="Shape 321"/>
          <p:cNvSpPr txBox="1">
            <a:spLocks noGrp="1"/>
          </p:cNvSpPr>
          <p:nvPr>
            <p:ph type="ftr" idx="11"/>
          </p:nvPr>
        </p:nvSpPr>
        <p:spPr>
          <a:xfrm>
            <a:off x="2667000" y="6356350"/>
            <a:ext cx="33527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322" name="Shape 322"/>
          <p:cNvSpPr txBox="1">
            <a:spLocks noGrp="1"/>
          </p:cNvSpPr>
          <p:nvPr>
            <p:ph type="sldNum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 txBox="1"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ECF3"/>
              </a:buClr>
              <a:buFont typeface="Calibri"/>
              <a:buNone/>
              <a:defRPr sz="5600" b="1" i="0" u="none" strike="noStrike" cap="none" baseline="0">
                <a:solidFill>
                  <a:srgbClr val="53ECF3"/>
                </a:solidFill>
                <a:latin typeface="Calibri"/>
                <a:ea typeface="Calibri"/>
                <a:cs typeface="Calibri"/>
                <a:sym typeface="Calibri"/>
                <a:rtl val="0"/>
              </a:defRPr>
            </a:lvl1pPr>
            <a:lvl2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  <a:lvl3pPr marL="0" marR="0" indent="0" algn="l" rtl="0">
              <a:defRPr sz="1800" b="0" i="0" u="none" strike="noStrike" cap="none" baseline="0"/>
            </a:lvl3pPr>
            <a:lvl4pPr marL="0" marR="0" indent="0" algn="l" rtl="0">
              <a:defRPr sz="1800" b="0" i="0" u="none" strike="noStrike" cap="none" baseline="0"/>
            </a:lvl4pPr>
            <a:lvl5pPr marL="0" marR="0" indent="0" algn="l" rtl="0">
              <a:defRPr sz="1800" b="0" i="0" u="none" strike="noStrike" cap="none" baseline="0"/>
            </a:lvl5pPr>
            <a:lvl6pPr marL="0" marR="0" indent="0" algn="l" rtl="0">
              <a:defRPr sz="1800" b="0" i="0" u="none" strike="noStrike" cap="none" baseline="0"/>
            </a:lvl6pPr>
            <a:lvl7pPr marL="0" marR="0" indent="0" algn="l" rtl="0">
              <a:defRPr sz="1800" b="0" i="0" u="none" strike="noStrike" cap="none" baseline="0"/>
            </a:lvl7pPr>
            <a:lvl8pPr marL="0" marR="0" indent="0" algn="l" rtl="0">
              <a:defRPr sz="1800" b="0" i="0" u="none" strike="noStrike" cap="none" baseline="0"/>
            </a:lvl8pPr>
            <a:lvl9pPr marL="0" marR="0" indent="0" algn="l" rtl="0">
              <a:defRPr sz="1800" b="0" i="0" u="none" strike="noStrike" cap="none" baseline="0"/>
            </a:lvl9pPr>
          </a:lstStyle>
          <a:p>
            <a:endParaRPr/>
          </a:p>
        </p:txBody>
      </p:sp>
      <p:sp>
        <p:nvSpPr>
          <p:cNvPr id="89" name="Shape 89"/>
          <p:cNvSpPr txBox="1">
            <a:spLocks noGrp="1"/>
          </p:cNvSpPr>
          <p:nvPr>
            <p:ph type="subTitle" idx="1"/>
          </p:nvPr>
        </p:nvSpPr>
        <p:spPr>
          <a:xfrm>
            <a:off x="533400" y="3228533"/>
            <a:ext cx="7854696" cy="1752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45720" indent="0" algn="r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3"/>
              </a:buClr>
              <a:buFont typeface="Merriweather"/>
              <a:buNone/>
              <a:defRPr sz="26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ctr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Font typeface="Merriweather"/>
              <a:buNone/>
              <a:defRPr sz="24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ctr" rtl="0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chemeClr val="accent2"/>
              </a:buClr>
              <a:buFont typeface="Merriweather"/>
              <a:buNone/>
              <a:defRPr sz="21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3"/>
              </a:buClr>
              <a:buFont typeface="Merriweather"/>
              <a:buNone/>
              <a:defRPr sz="20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4"/>
              </a:buClr>
              <a:buFont typeface="Merriweather"/>
              <a:buNone/>
              <a:defRPr sz="20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5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ctr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accent6"/>
              </a:buClr>
              <a:buFont typeface="Merriweather"/>
              <a:buNone/>
              <a:defRPr sz="16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ctr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lt2"/>
              </a:buClr>
              <a:buFont typeface="Merriweather"/>
              <a:buNone/>
              <a:defRPr sz="16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ctr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lt2"/>
              </a:buClr>
              <a:buFont typeface="Merriweather"/>
              <a:buNone/>
              <a:defRPr sz="14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90" name="Shape 9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2EBEE"/>
              </a:buClr>
              <a:buFont typeface="Merriweather"/>
              <a:buNone/>
              <a:defRPr sz="1200" b="0" i="0" u="none" strike="noStrike" cap="none" baseline="0">
                <a:solidFill>
                  <a:srgbClr val="D2EBEE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91" name="Shape 91"/>
          <p:cNvSpPr txBox="1">
            <a:spLocks noGrp="1"/>
          </p:cNvSpPr>
          <p:nvPr>
            <p:ph type="ftr" idx="11"/>
          </p:nvPr>
        </p:nvSpPr>
        <p:spPr>
          <a:xfrm>
            <a:off x="2667000" y="6356350"/>
            <a:ext cx="33527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2EBEE"/>
              </a:buClr>
              <a:buFont typeface="Merriweather"/>
              <a:buNone/>
              <a:defRPr sz="1200" b="0" i="0" u="none" strike="noStrike" cap="none" baseline="0">
                <a:solidFill>
                  <a:srgbClr val="D2EBEE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92" name="Shape 92"/>
          <p:cNvSpPr txBox="1">
            <a:spLocks noGrp="1"/>
          </p:cNvSpPr>
          <p:nvPr>
            <p:ph type="sldNum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2EBEE"/>
              </a:buClr>
              <a:buFont typeface="Merriweather"/>
              <a:buNone/>
              <a:defRPr sz="1200" b="0" i="0" u="none" strike="noStrike" cap="none" baseline="0">
                <a:solidFill>
                  <a:srgbClr val="D2EBEE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9296700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 txBox="1">
            <a:spLocks noGrp="1"/>
          </p:cNvSpPr>
          <p:nvPr>
            <p:ph type="title"/>
          </p:nvPr>
        </p:nvSpPr>
        <p:spPr>
          <a:xfrm>
            <a:off x="457200" y="70408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Clr>
                <a:schemeClr val="dk2"/>
              </a:buClr>
              <a:buFont typeface="Calibri"/>
              <a:buNone/>
              <a:defRPr sz="5000" b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endParaRPr/>
          </a:p>
        </p:txBody>
      </p:sp>
      <p:sp>
        <p:nvSpPr>
          <p:cNvPr id="95" name="Shape 95"/>
          <p:cNvSpPr txBox="1"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1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74320" indent="195580" algn="l" rtl="0">
              <a:spcBef>
                <a:spcPts val="520"/>
              </a:spcBef>
              <a:buClr>
                <a:schemeClr val="accent3"/>
              </a:buClr>
              <a:buFont typeface="Merriweather"/>
              <a:buChar char="●"/>
              <a:defRPr sz="26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  <a:lvl2pPr marL="640080" indent="160019" algn="l" rtl="0">
              <a:spcBef>
                <a:spcPts val="480"/>
              </a:spcBef>
              <a:buClr>
                <a:schemeClr val="accent1"/>
              </a:buClr>
              <a:buFont typeface="Merriweather"/>
              <a:buChar char="●"/>
              <a:defRPr sz="24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2pPr>
            <a:lvl3pPr marL="914400" indent="95250" algn="l" rtl="0">
              <a:spcBef>
                <a:spcPts val="420"/>
              </a:spcBef>
              <a:buClr>
                <a:schemeClr val="accent2"/>
              </a:buClr>
              <a:buFont typeface="Merriweather"/>
              <a:buChar char="●"/>
              <a:defRPr sz="21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3pPr>
            <a:lvl4pPr marL="1188720" indent="119380" algn="l" rtl="0">
              <a:spcBef>
                <a:spcPts val="400"/>
              </a:spcBef>
              <a:buClr>
                <a:schemeClr val="accent3"/>
              </a:buClr>
              <a:buFont typeface="Merriweather"/>
              <a:buChar char="●"/>
              <a:defRPr sz="20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4pPr>
            <a:lvl5pPr marL="1463040" indent="111760" algn="l" rtl="0">
              <a:spcBef>
                <a:spcPts val="400"/>
              </a:spcBef>
              <a:buClr>
                <a:schemeClr val="accent4"/>
              </a:buClr>
              <a:buFont typeface="Merriweather"/>
              <a:buChar char="●"/>
              <a:defRPr sz="20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5pPr>
            <a:lvl6pPr marL="1737360" indent="104139" algn="l" rtl="0">
              <a:spcBef>
                <a:spcPts val="360"/>
              </a:spcBef>
              <a:buClr>
                <a:schemeClr val="accent5"/>
              </a:buClr>
              <a:buFont typeface="Merriweather"/>
              <a:buChar char="●"/>
              <a:defRPr sz="18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6pPr>
            <a:lvl7pPr marL="1920240" indent="86360" algn="l" rtl="0">
              <a:spcBef>
                <a:spcPts val="320"/>
              </a:spcBef>
              <a:buClr>
                <a:schemeClr val="accent6"/>
              </a:buClr>
              <a:buFont typeface="Merriweather"/>
              <a:buChar char="●"/>
              <a:defRPr sz="1600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7pPr>
            <a:lvl8pPr marL="2194560" indent="104139" algn="l" rtl="0">
              <a:spcBef>
                <a:spcPts val="320"/>
              </a:spcBef>
              <a:buClr>
                <a:schemeClr val="dk2"/>
              </a:buClr>
              <a:buFont typeface="Merriweather"/>
              <a:buChar char="•"/>
              <a:defRPr sz="16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8pPr>
            <a:lvl9pPr marL="2468880" indent="83820" algn="l" rtl="0">
              <a:spcBef>
                <a:spcPts val="280"/>
              </a:spcBef>
              <a:buClr>
                <a:schemeClr val="dk2"/>
              </a:buClr>
              <a:buFont typeface="Merriweather"/>
              <a:buChar char="•"/>
              <a:defRPr sz="1400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9pPr>
          </a:lstStyle>
          <a:p>
            <a:endParaRPr/>
          </a:p>
        </p:txBody>
      </p:sp>
      <p:sp>
        <p:nvSpPr>
          <p:cNvPr id="96" name="Shape 9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97" name="Shape 97"/>
          <p:cNvSpPr txBox="1">
            <a:spLocks noGrp="1"/>
          </p:cNvSpPr>
          <p:nvPr>
            <p:ph type="ftr" idx="11"/>
          </p:nvPr>
        </p:nvSpPr>
        <p:spPr>
          <a:xfrm>
            <a:off x="2667000" y="6356350"/>
            <a:ext cx="33527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98" name="Shape 98"/>
          <p:cNvSpPr txBox="1">
            <a:spLocks noGrp="1"/>
          </p:cNvSpPr>
          <p:nvPr>
            <p:ph type="sldNum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2270445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 txBox="1">
            <a:spLocks noGrp="1"/>
          </p:cNvSpPr>
          <p:nvPr>
            <p:ph type="title"/>
          </p:nvPr>
        </p:nvSpPr>
        <p:spPr>
          <a:xfrm>
            <a:off x="530352" y="1316736"/>
            <a:ext cx="7772400" cy="136245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Clr>
                <a:srgbClr val="54EEC5"/>
              </a:buClr>
              <a:buFont typeface="Calibri"/>
              <a:buNone/>
              <a:defRPr sz="5600" b="1" cap="none" baseline="0">
                <a:solidFill>
                  <a:srgbClr val="54EEC5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endParaRPr/>
          </a:p>
        </p:txBody>
      </p:sp>
      <p:sp>
        <p:nvSpPr>
          <p:cNvPr id="101" name="Shape 101"/>
          <p:cNvSpPr txBox="1"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buClr>
                <a:schemeClr val="lt1"/>
              </a:buClr>
              <a:buFont typeface="Merriweather"/>
              <a:buNone/>
              <a:defRPr sz="2200">
                <a:solidFill>
                  <a:schemeClr val="lt1"/>
                </a:solidFill>
              </a:defRPr>
            </a:lvl1pPr>
            <a:lvl2pPr rtl="0">
              <a:buClr>
                <a:schemeClr val="lt1"/>
              </a:buClr>
              <a:buFont typeface="Merriweather"/>
              <a:buNone/>
              <a:defRPr sz="1800">
                <a:solidFill>
                  <a:schemeClr val="lt1"/>
                </a:solidFill>
              </a:defRPr>
            </a:lvl2pPr>
            <a:lvl3pPr rtl="0">
              <a:buClr>
                <a:schemeClr val="lt1"/>
              </a:buClr>
              <a:buFont typeface="Merriweather"/>
              <a:buNone/>
              <a:defRPr sz="1600">
                <a:solidFill>
                  <a:schemeClr val="lt1"/>
                </a:solidFill>
              </a:defRPr>
            </a:lvl3pPr>
            <a:lvl4pPr rtl="0">
              <a:buClr>
                <a:schemeClr val="lt1"/>
              </a:buClr>
              <a:buFont typeface="Merriweather"/>
              <a:buNone/>
              <a:defRPr sz="1400">
                <a:solidFill>
                  <a:schemeClr val="lt1"/>
                </a:solidFill>
              </a:defRPr>
            </a:lvl4pPr>
            <a:lvl5pPr rtl="0">
              <a:buClr>
                <a:schemeClr val="lt1"/>
              </a:buClr>
              <a:buFont typeface="Merriweather"/>
              <a:buNone/>
              <a:defRPr sz="1400">
                <a:solidFill>
                  <a:schemeClr val="lt1"/>
                </a:solidFill>
              </a:defRPr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endParaRPr/>
          </a:p>
        </p:txBody>
      </p:sp>
      <p:sp>
        <p:nvSpPr>
          <p:cNvPr id="102" name="Shape 10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2EBEE"/>
              </a:buClr>
              <a:buFont typeface="Merriweather"/>
              <a:buNone/>
              <a:defRPr sz="1200" b="0" i="0" u="none" strike="noStrike" cap="none" baseline="0">
                <a:solidFill>
                  <a:srgbClr val="D2EBEE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103" name="Shape 103"/>
          <p:cNvSpPr txBox="1">
            <a:spLocks noGrp="1"/>
          </p:cNvSpPr>
          <p:nvPr>
            <p:ph type="ftr" idx="11"/>
          </p:nvPr>
        </p:nvSpPr>
        <p:spPr>
          <a:xfrm>
            <a:off x="2667000" y="6356350"/>
            <a:ext cx="33527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2EBEE"/>
              </a:buClr>
              <a:buFont typeface="Merriweather"/>
              <a:buNone/>
              <a:defRPr sz="1200" b="0" i="0" u="none" strike="noStrike" cap="none" baseline="0">
                <a:solidFill>
                  <a:srgbClr val="D2EBEE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104" name="Shape 104"/>
          <p:cNvSpPr txBox="1">
            <a:spLocks noGrp="1"/>
          </p:cNvSpPr>
          <p:nvPr>
            <p:ph type="sldNum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2EBEE"/>
              </a:buClr>
              <a:buFont typeface="Merriweather"/>
              <a:buNone/>
              <a:defRPr sz="1200" b="0" i="0" u="none" strike="noStrike" cap="none" baseline="0">
                <a:solidFill>
                  <a:srgbClr val="D2EBEE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0566927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106"/>
          <p:cNvSpPr txBox="1">
            <a:spLocks noGrp="1"/>
          </p:cNvSpPr>
          <p:nvPr>
            <p:ph type="title"/>
          </p:nvPr>
        </p:nvSpPr>
        <p:spPr>
          <a:xfrm>
            <a:off x="457200" y="70408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endParaRPr/>
          </a:p>
        </p:txBody>
      </p:sp>
      <p:sp>
        <p:nvSpPr>
          <p:cNvPr id="107" name="Shape 107"/>
          <p:cNvSpPr txBox="1">
            <a:spLocks noGrp="1"/>
          </p:cNvSpPr>
          <p:nvPr>
            <p:ph type="body" idx="1"/>
          </p:nvPr>
        </p:nvSpPr>
        <p:spPr>
          <a:xfrm>
            <a:off x="457200" y="1855248"/>
            <a:ext cx="4040187" cy="65935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indent="0" rtl="0">
              <a:buClr>
                <a:schemeClr val="dk2"/>
              </a:buClr>
              <a:buFont typeface="Merriweather"/>
              <a:buNone/>
              <a:defRPr sz="2400" b="1" cap="none" baseline="0">
                <a:solidFill>
                  <a:schemeClr val="dk2"/>
                </a:solidFill>
              </a:defRPr>
            </a:lvl1pPr>
            <a:lvl2pPr rtl="0">
              <a:buFont typeface="Merriweather"/>
              <a:buNone/>
              <a:defRPr sz="2000" b="1"/>
            </a:lvl2pPr>
            <a:lvl3pPr rtl="0">
              <a:buFont typeface="Merriweather"/>
              <a:buNone/>
              <a:defRPr sz="1800" b="1"/>
            </a:lvl3pPr>
            <a:lvl4pPr rtl="0">
              <a:buFont typeface="Merriweather"/>
              <a:buNone/>
              <a:defRPr sz="1600" b="1"/>
            </a:lvl4pPr>
            <a:lvl5pPr rtl="0">
              <a:buFont typeface="Merriweather"/>
              <a:buNone/>
              <a:defRPr sz="1600" b="1"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endParaRPr/>
          </a:p>
        </p:txBody>
      </p:sp>
      <p:sp>
        <p:nvSpPr>
          <p:cNvPr id="108" name="Shape 108"/>
          <p:cNvSpPr txBox="1">
            <a:spLocks noGrp="1"/>
          </p:cNvSpPr>
          <p:nvPr>
            <p:ph type="body" idx="2"/>
          </p:nvPr>
        </p:nvSpPr>
        <p:spPr>
          <a:xfrm>
            <a:off x="4645025" y="1859757"/>
            <a:ext cx="4041772" cy="654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indent="0" rtl="0">
              <a:buClr>
                <a:schemeClr val="dk2"/>
              </a:buClr>
              <a:buFont typeface="Merriweather"/>
              <a:buNone/>
              <a:defRPr sz="2400" b="1" cap="none" baseline="0">
                <a:solidFill>
                  <a:schemeClr val="dk2"/>
                </a:solidFill>
              </a:defRPr>
            </a:lvl1pPr>
            <a:lvl2pPr rtl="0">
              <a:buFont typeface="Merriweather"/>
              <a:buNone/>
              <a:defRPr sz="2000" b="1"/>
            </a:lvl2pPr>
            <a:lvl3pPr rtl="0">
              <a:buFont typeface="Merriweather"/>
              <a:buNone/>
              <a:defRPr sz="1800" b="1"/>
            </a:lvl3pPr>
            <a:lvl4pPr rtl="0">
              <a:buFont typeface="Merriweather"/>
              <a:buNone/>
              <a:defRPr sz="1600" b="1"/>
            </a:lvl4pPr>
            <a:lvl5pPr rtl="0">
              <a:buFont typeface="Merriweather"/>
              <a:buNone/>
              <a:defRPr sz="1600" b="1"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endParaRPr/>
          </a:p>
        </p:txBody>
      </p:sp>
      <p:sp>
        <p:nvSpPr>
          <p:cNvPr id="109" name="Shape 109"/>
          <p:cNvSpPr txBox="1">
            <a:spLocks noGrp="1"/>
          </p:cNvSpPr>
          <p:nvPr>
            <p:ph type="body" idx="3"/>
          </p:nvPr>
        </p:nvSpPr>
        <p:spPr>
          <a:xfrm>
            <a:off x="457200" y="2514600"/>
            <a:ext cx="4040187" cy="384572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200"/>
            </a:lvl1pPr>
            <a:lvl2pPr rtl="0">
              <a:defRPr sz="2000"/>
            </a:lvl2pPr>
            <a:lvl3pPr rtl="0">
              <a:defRPr sz="1800"/>
            </a:lvl3pPr>
            <a:lvl4pPr rtl="0">
              <a:defRPr sz="1600"/>
            </a:lvl4pPr>
            <a:lvl5pPr rtl="0">
              <a:defRPr sz="1600"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endParaRPr/>
          </a:p>
        </p:txBody>
      </p:sp>
      <p:sp>
        <p:nvSpPr>
          <p:cNvPr id="110" name="Shape 110"/>
          <p:cNvSpPr txBox="1">
            <a:spLocks noGrp="1"/>
          </p:cNvSpPr>
          <p:nvPr>
            <p:ph type="body" idx="4"/>
          </p:nvPr>
        </p:nvSpPr>
        <p:spPr>
          <a:xfrm>
            <a:off x="4645025" y="2514600"/>
            <a:ext cx="4041772" cy="384572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200"/>
            </a:lvl1pPr>
            <a:lvl2pPr rtl="0">
              <a:defRPr sz="2000"/>
            </a:lvl2pPr>
            <a:lvl3pPr rtl="0">
              <a:defRPr sz="1800"/>
            </a:lvl3pPr>
            <a:lvl4pPr rtl="0">
              <a:defRPr sz="1600"/>
            </a:lvl4pPr>
            <a:lvl5pPr rtl="0">
              <a:defRPr sz="1600"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endParaRPr/>
          </a:p>
        </p:txBody>
      </p:sp>
      <p:sp>
        <p:nvSpPr>
          <p:cNvPr id="111" name="Shape 11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112" name="Shape 112"/>
          <p:cNvSpPr txBox="1">
            <a:spLocks noGrp="1"/>
          </p:cNvSpPr>
          <p:nvPr>
            <p:ph type="ftr" idx="11"/>
          </p:nvPr>
        </p:nvSpPr>
        <p:spPr>
          <a:xfrm>
            <a:off x="2667000" y="6356350"/>
            <a:ext cx="33527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113" name="Shape 113"/>
          <p:cNvSpPr txBox="1">
            <a:spLocks noGrp="1"/>
          </p:cNvSpPr>
          <p:nvPr>
            <p:ph type="sldNum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6361044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Shape 115"/>
          <p:cNvSpPr txBox="1">
            <a:spLocks noGrp="1"/>
          </p:cNvSpPr>
          <p:nvPr>
            <p:ph type="title"/>
          </p:nvPr>
        </p:nvSpPr>
        <p:spPr>
          <a:xfrm>
            <a:off x="457200" y="704087"/>
            <a:ext cx="8305799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Clr>
                <a:schemeClr val="dk2"/>
              </a:buClr>
              <a:buFont typeface="Calibri"/>
              <a:buNone/>
              <a:defRPr sz="5000" b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endParaRPr/>
          </a:p>
        </p:txBody>
      </p:sp>
      <p:sp>
        <p:nvSpPr>
          <p:cNvPr id="116" name="Shape 11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117" name="Shape 117"/>
          <p:cNvSpPr txBox="1">
            <a:spLocks noGrp="1"/>
          </p:cNvSpPr>
          <p:nvPr>
            <p:ph type="ftr" idx="11"/>
          </p:nvPr>
        </p:nvSpPr>
        <p:spPr>
          <a:xfrm>
            <a:off x="2667000" y="6356350"/>
            <a:ext cx="33527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118" name="Shape 118"/>
          <p:cNvSpPr txBox="1">
            <a:spLocks noGrp="1"/>
          </p:cNvSpPr>
          <p:nvPr>
            <p:ph type="sldNum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0702685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121" name="Shape 121"/>
          <p:cNvSpPr txBox="1">
            <a:spLocks noGrp="1"/>
          </p:cNvSpPr>
          <p:nvPr>
            <p:ph type="ftr" idx="11"/>
          </p:nvPr>
        </p:nvSpPr>
        <p:spPr>
          <a:xfrm>
            <a:off x="2667000" y="6356350"/>
            <a:ext cx="33527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122" name="Shape 122"/>
          <p:cNvSpPr txBox="1">
            <a:spLocks noGrp="1"/>
          </p:cNvSpPr>
          <p:nvPr>
            <p:ph type="sldNum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7399177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/>
          <p:nvPr/>
        </p:nvSpPr>
        <p:spPr>
          <a:xfrm rot="-10380000" flipH="1">
            <a:off x="3165751" y="1108075"/>
            <a:ext cx="5257800" cy="4114798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9525" cap="rnd">
            <a:solidFill>
              <a:srgbClr val="C0C0C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endParaRPr/>
          </a:p>
        </p:txBody>
      </p:sp>
      <p:sp>
        <p:nvSpPr>
          <p:cNvPr id="125" name="Shape 125"/>
          <p:cNvSpPr/>
          <p:nvPr/>
        </p:nvSpPr>
        <p:spPr>
          <a:xfrm rot="-10379997" flipH="1">
            <a:off x="8004134" y="5359768"/>
            <a:ext cx="155446" cy="155446"/>
          </a:xfrm>
          <a:prstGeom prst="rtTriangle">
            <a:avLst/>
          </a:prstGeom>
          <a:solidFill>
            <a:srgbClr val="FFFFFF"/>
          </a:solidFill>
          <a:ln w="12700" cap="flat">
            <a:solidFill>
              <a:srgbClr val="FFFFFF"/>
            </a:solidFill>
            <a:prstDash val="solid"/>
            <a:bevel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endParaRPr/>
          </a:p>
        </p:txBody>
      </p:sp>
      <p:sp>
        <p:nvSpPr>
          <p:cNvPr id="126" name="Shape 126"/>
          <p:cNvSpPr txBox="1">
            <a:spLocks noGrp="1"/>
          </p:cNvSpPr>
          <p:nvPr>
            <p:ph type="title"/>
          </p:nvPr>
        </p:nvSpPr>
        <p:spPr>
          <a:xfrm>
            <a:off x="609600" y="1176995"/>
            <a:ext cx="2212848" cy="158262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buClr>
                <a:schemeClr val="dk2"/>
              </a:buClr>
              <a:buFont typeface="Calibri"/>
              <a:buNone/>
              <a:defRPr sz="2000" b="1">
                <a:solidFill>
                  <a:schemeClr val="dk2"/>
                </a:solidFill>
              </a:defRPr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endParaRPr/>
          </a:p>
        </p:txBody>
      </p:sp>
      <p:sp>
        <p:nvSpPr>
          <p:cNvPr id="127" name="Shape 127"/>
          <p:cNvSpPr txBox="1">
            <a:spLocks noGrp="1"/>
          </p:cNvSpPr>
          <p:nvPr>
            <p:ph type="body" idx="1"/>
          </p:nvPr>
        </p:nvSpPr>
        <p:spPr>
          <a:xfrm>
            <a:off x="609600" y="2828783"/>
            <a:ext cx="2209799" cy="217932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algn="l" rtl="0">
              <a:spcBef>
                <a:spcPts val="250"/>
              </a:spcBef>
              <a:buFont typeface="Merriweather"/>
              <a:buNone/>
              <a:defRPr sz="1300"/>
            </a:lvl1pPr>
            <a:lvl2pPr rtl="0">
              <a:defRPr sz="1200"/>
            </a:lvl2pPr>
            <a:lvl3pPr rtl="0">
              <a:defRPr sz="1000"/>
            </a:lvl3pPr>
            <a:lvl4pPr rtl="0">
              <a:defRPr sz="900"/>
            </a:lvl4pPr>
            <a:lvl5pPr rtl="0">
              <a:defRPr sz="900"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endParaRPr/>
          </a:p>
        </p:txBody>
      </p:sp>
      <p:sp>
        <p:nvSpPr>
          <p:cNvPr id="128" name="Shape 12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129" name="Shape 129"/>
          <p:cNvSpPr txBox="1">
            <a:spLocks noGrp="1"/>
          </p:cNvSpPr>
          <p:nvPr>
            <p:ph type="ftr" idx="11"/>
          </p:nvPr>
        </p:nvSpPr>
        <p:spPr>
          <a:xfrm>
            <a:off x="2667000" y="6356350"/>
            <a:ext cx="33527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130" name="Shape 130"/>
          <p:cNvSpPr txBox="1">
            <a:spLocks noGrp="1"/>
          </p:cNvSpPr>
          <p:nvPr>
            <p:ph type="sldNum" idx="12"/>
          </p:nvPr>
        </p:nvSpPr>
        <p:spPr>
          <a:xfrm>
            <a:off x="8077200" y="6356350"/>
            <a:ext cx="609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131" name="Shape 131"/>
          <p:cNvSpPr>
            <a:spLocks noGrp="1"/>
          </p:cNvSpPr>
          <p:nvPr>
            <p:ph type="pic" idx="2"/>
          </p:nvPr>
        </p:nvSpPr>
        <p:spPr>
          <a:xfrm rot="419998">
            <a:off x="3485792" y="1199516"/>
            <a:ext cx="4617719" cy="3931917"/>
          </a:xfrm>
          <a:prstGeom prst="rect">
            <a:avLst/>
          </a:prstGeom>
          <a:solidFill>
            <a:schemeClr val="lt2"/>
          </a:solidFill>
          <a:ln w="9525" cap="rnd">
            <a:solidFill>
              <a:srgbClr val="C0C0C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3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132" name="Shape 132"/>
          <p:cNvSpPr/>
          <p:nvPr/>
        </p:nvSpPr>
        <p:spPr>
          <a:xfrm rot="10800000" flipH="1">
            <a:off x="-9525" y="5816600"/>
            <a:ext cx="9163050" cy="1041400"/>
          </a:xfrm>
          <a:custGeom>
            <a:avLst/>
            <a:gdLst/>
            <a:ahLst/>
            <a:cxnLst/>
            <a:rect l="0" t="0" r="0" b="0"/>
            <a:pathLst>
              <a:path w="5772" h="656" extrusionOk="0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rgbClr val="1476AB">
                  <a:alpha val="43921"/>
                </a:srgbClr>
              </a:gs>
              <a:gs pos="100000">
                <a:srgbClr val="0CE0EC">
                  <a:alpha val="54117"/>
                </a:srgbClr>
              </a:gs>
            </a:gsLst>
            <a:lin ang="5400000" scaled="0"/>
          </a:gra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133" name="Shape 133"/>
          <p:cNvSpPr/>
          <p:nvPr/>
        </p:nvSpPr>
        <p:spPr>
          <a:xfrm rot="10800000" flipH="1">
            <a:off x="4381500" y="6219825"/>
            <a:ext cx="4762500" cy="638174"/>
          </a:xfrm>
          <a:custGeom>
            <a:avLst/>
            <a:gdLst/>
            <a:ahLst/>
            <a:cxnLst/>
            <a:rect l="0" t="0" r="0" b="0"/>
            <a:pathLst>
              <a:path w="3000" h="595" extrusionOk="0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18A7B0">
                  <a:alpha val="29019"/>
                </a:srgbClr>
              </a:gs>
              <a:gs pos="80000">
                <a:srgbClr val="0993DD">
                  <a:alpha val="43921"/>
                </a:srgbClr>
              </a:gs>
              <a:gs pos="100000">
                <a:srgbClr val="0993DD">
                  <a:alpha val="43921"/>
                </a:srgbClr>
              </a:gs>
            </a:gsLst>
            <a:lin ang="5400000" scaled="0"/>
          </a:gra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281747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ftr" idx="11"/>
          </p:nvPr>
        </p:nvSpPr>
        <p:spPr>
          <a:xfrm>
            <a:off x="2667000" y="6356350"/>
            <a:ext cx="33527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sldNum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Vertical Text"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 txBox="1">
            <a:spLocks noGrp="1"/>
          </p:cNvSpPr>
          <p:nvPr>
            <p:ph type="body" idx="1"/>
          </p:nvPr>
        </p:nvSpPr>
        <p:spPr>
          <a:xfrm rot="5400000">
            <a:off x="2377437" y="15237"/>
            <a:ext cx="4389117" cy="8229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74320" indent="195580" algn="l" rtl="0">
              <a:spcBef>
                <a:spcPts val="520"/>
              </a:spcBef>
              <a:buClr>
                <a:schemeClr val="accent3"/>
              </a:buClr>
              <a:buFont typeface="Merriweather"/>
              <a:buChar char="●"/>
              <a:defRPr sz="26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  <a:lvl2pPr marL="640080" indent="160019" algn="l" rtl="0">
              <a:spcBef>
                <a:spcPts val="480"/>
              </a:spcBef>
              <a:buClr>
                <a:schemeClr val="accent1"/>
              </a:buClr>
              <a:buFont typeface="Merriweather"/>
              <a:buChar char="●"/>
              <a:defRPr sz="24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2pPr>
            <a:lvl3pPr marL="914400" indent="95250" algn="l" rtl="0">
              <a:spcBef>
                <a:spcPts val="420"/>
              </a:spcBef>
              <a:buClr>
                <a:schemeClr val="accent2"/>
              </a:buClr>
              <a:buFont typeface="Merriweather"/>
              <a:buChar char="●"/>
              <a:defRPr sz="21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3pPr>
            <a:lvl4pPr marL="1188720" indent="119380" algn="l" rtl="0">
              <a:spcBef>
                <a:spcPts val="400"/>
              </a:spcBef>
              <a:buClr>
                <a:schemeClr val="accent3"/>
              </a:buClr>
              <a:buFont typeface="Merriweather"/>
              <a:buChar char="●"/>
              <a:defRPr sz="20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4pPr>
            <a:lvl5pPr marL="1463040" indent="111760" algn="l" rtl="0">
              <a:spcBef>
                <a:spcPts val="400"/>
              </a:spcBef>
              <a:buClr>
                <a:schemeClr val="accent4"/>
              </a:buClr>
              <a:buFont typeface="Merriweather"/>
              <a:buChar char="●"/>
              <a:defRPr sz="20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5pPr>
            <a:lvl6pPr marL="1737360" indent="104139" algn="l" rtl="0">
              <a:spcBef>
                <a:spcPts val="360"/>
              </a:spcBef>
              <a:buClr>
                <a:schemeClr val="accent5"/>
              </a:buClr>
              <a:buFont typeface="Merriweather"/>
              <a:buChar char="●"/>
              <a:defRPr sz="18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6pPr>
            <a:lvl7pPr marL="1920240" indent="86360" algn="l" rtl="0">
              <a:spcBef>
                <a:spcPts val="320"/>
              </a:spcBef>
              <a:buClr>
                <a:schemeClr val="accent6"/>
              </a:buClr>
              <a:buFont typeface="Merriweather"/>
              <a:buChar char="●"/>
              <a:defRPr sz="1600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7pPr>
            <a:lvl8pPr marL="2194560" indent="104139" algn="l" rtl="0">
              <a:spcBef>
                <a:spcPts val="320"/>
              </a:spcBef>
              <a:buClr>
                <a:schemeClr val="dk2"/>
              </a:buClr>
              <a:buFont typeface="Merriweather"/>
              <a:buChar char="•"/>
              <a:defRPr sz="16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8pPr>
            <a:lvl9pPr marL="2468880" indent="83820" algn="l" rtl="0">
              <a:spcBef>
                <a:spcPts val="280"/>
              </a:spcBef>
              <a:buClr>
                <a:schemeClr val="dk2"/>
              </a:buClr>
              <a:buFont typeface="Merriweather"/>
              <a:buChar char="•"/>
              <a:defRPr sz="1400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8535545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 txBox="1">
            <a:spLocks noGrp="1"/>
          </p:cNvSpPr>
          <p:nvPr>
            <p:ph type="title"/>
          </p:nvPr>
        </p:nvSpPr>
        <p:spPr>
          <a:xfrm rot="5400000">
            <a:off x="5052216" y="2491582"/>
            <a:ext cx="5211763" cy="20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Clr>
                <a:schemeClr val="dk2"/>
              </a:buClr>
              <a:buFont typeface="Calibri"/>
              <a:buNone/>
              <a:defRPr sz="5000" b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endParaRPr/>
          </a:p>
        </p:txBody>
      </p:sp>
      <p:sp>
        <p:nvSpPr>
          <p:cNvPr id="138" name="Shape 138"/>
          <p:cNvSpPr txBox="1">
            <a:spLocks noGrp="1"/>
          </p:cNvSpPr>
          <p:nvPr>
            <p:ph type="body" idx="1"/>
          </p:nvPr>
        </p:nvSpPr>
        <p:spPr>
          <a:xfrm rot="5400000">
            <a:off x="861216" y="510381"/>
            <a:ext cx="5211763" cy="601979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74320" indent="195580" algn="l" rtl="0">
              <a:spcBef>
                <a:spcPts val="520"/>
              </a:spcBef>
              <a:buClr>
                <a:schemeClr val="accent3"/>
              </a:buClr>
              <a:buFont typeface="Merriweather"/>
              <a:buChar char="●"/>
              <a:defRPr sz="26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  <a:lvl2pPr marL="640080" indent="160019" algn="l" rtl="0">
              <a:spcBef>
                <a:spcPts val="480"/>
              </a:spcBef>
              <a:buClr>
                <a:schemeClr val="accent1"/>
              </a:buClr>
              <a:buFont typeface="Merriweather"/>
              <a:buChar char="●"/>
              <a:defRPr sz="24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2pPr>
            <a:lvl3pPr marL="914400" indent="95250" algn="l" rtl="0">
              <a:spcBef>
                <a:spcPts val="420"/>
              </a:spcBef>
              <a:buClr>
                <a:schemeClr val="accent2"/>
              </a:buClr>
              <a:buFont typeface="Merriweather"/>
              <a:buChar char="●"/>
              <a:defRPr sz="21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3pPr>
            <a:lvl4pPr marL="1188720" indent="119380" algn="l" rtl="0">
              <a:spcBef>
                <a:spcPts val="400"/>
              </a:spcBef>
              <a:buClr>
                <a:schemeClr val="accent3"/>
              </a:buClr>
              <a:buFont typeface="Merriweather"/>
              <a:buChar char="●"/>
              <a:defRPr sz="20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4pPr>
            <a:lvl5pPr marL="1463040" indent="111760" algn="l" rtl="0">
              <a:spcBef>
                <a:spcPts val="400"/>
              </a:spcBef>
              <a:buClr>
                <a:schemeClr val="accent4"/>
              </a:buClr>
              <a:buFont typeface="Merriweather"/>
              <a:buChar char="●"/>
              <a:defRPr sz="20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5pPr>
            <a:lvl6pPr marL="1737360" indent="104139" algn="l" rtl="0">
              <a:spcBef>
                <a:spcPts val="360"/>
              </a:spcBef>
              <a:buClr>
                <a:schemeClr val="accent5"/>
              </a:buClr>
              <a:buFont typeface="Merriweather"/>
              <a:buChar char="●"/>
              <a:defRPr sz="18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6pPr>
            <a:lvl7pPr marL="1920240" indent="86360" algn="l" rtl="0">
              <a:spcBef>
                <a:spcPts val="320"/>
              </a:spcBef>
              <a:buClr>
                <a:schemeClr val="accent6"/>
              </a:buClr>
              <a:buFont typeface="Merriweather"/>
              <a:buChar char="●"/>
              <a:defRPr sz="1600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7pPr>
            <a:lvl8pPr marL="2194560" indent="104139" algn="l" rtl="0">
              <a:spcBef>
                <a:spcPts val="320"/>
              </a:spcBef>
              <a:buClr>
                <a:schemeClr val="dk2"/>
              </a:buClr>
              <a:buFont typeface="Merriweather"/>
              <a:buChar char="•"/>
              <a:defRPr sz="16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8pPr>
            <a:lvl9pPr marL="2468880" indent="83820" algn="l" rtl="0">
              <a:spcBef>
                <a:spcPts val="280"/>
              </a:spcBef>
              <a:buClr>
                <a:schemeClr val="dk2"/>
              </a:buClr>
              <a:buFont typeface="Merriweather"/>
              <a:buChar char="•"/>
              <a:defRPr sz="1400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9pPr>
          </a:lstStyle>
          <a:p>
            <a:endParaRPr/>
          </a:p>
        </p:txBody>
      </p:sp>
      <p:sp>
        <p:nvSpPr>
          <p:cNvPr id="139" name="Shape 13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140" name="Shape 140"/>
          <p:cNvSpPr txBox="1">
            <a:spLocks noGrp="1"/>
          </p:cNvSpPr>
          <p:nvPr>
            <p:ph type="ftr" idx="11"/>
          </p:nvPr>
        </p:nvSpPr>
        <p:spPr>
          <a:xfrm>
            <a:off x="2667000" y="6356350"/>
            <a:ext cx="33527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141" name="Shape 141"/>
          <p:cNvSpPr txBox="1">
            <a:spLocks noGrp="1"/>
          </p:cNvSpPr>
          <p:nvPr>
            <p:ph type="sldNum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1875837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hape 143"/>
          <p:cNvSpPr txBox="1">
            <a:spLocks noGrp="1"/>
          </p:cNvSpPr>
          <p:nvPr>
            <p:ph type="title"/>
          </p:nvPr>
        </p:nvSpPr>
        <p:spPr>
          <a:xfrm>
            <a:off x="457200" y="70408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Clr>
                <a:schemeClr val="dk2"/>
              </a:buClr>
              <a:buFont typeface="Calibri"/>
              <a:buNone/>
              <a:defRPr sz="5000" b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endParaRPr/>
          </a:p>
        </p:txBody>
      </p:sp>
      <p:sp>
        <p:nvSpPr>
          <p:cNvPr id="144" name="Shape 144"/>
          <p:cNvSpPr txBox="1">
            <a:spLocks noGrp="1"/>
          </p:cNvSpPr>
          <p:nvPr>
            <p:ph type="body" idx="1"/>
          </p:nvPr>
        </p:nvSpPr>
        <p:spPr>
          <a:xfrm>
            <a:off x="457200" y="1920083"/>
            <a:ext cx="4038597" cy="443483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600"/>
            </a:lvl1pPr>
            <a:lvl2pPr rtl="0">
              <a:defRPr sz="2400"/>
            </a:lvl2pPr>
            <a:lvl3pPr rtl="0">
              <a:defRPr sz="2000"/>
            </a:lvl3pPr>
            <a:lvl4pPr rtl="0">
              <a:defRPr sz="1800"/>
            </a:lvl4pPr>
            <a:lvl5pPr rtl="0">
              <a:defRPr sz="1800"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endParaRPr/>
          </a:p>
        </p:txBody>
      </p:sp>
      <p:sp>
        <p:nvSpPr>
          <p:cNvPr id="145" name="Shape 145"/>
          <p:cNvSpPr txBox="1">
            <a:spLocks noGrp="1"/>
          </p:cNvSpPr>
          <p:nvPr>
            <p:ph type="body" idx="2"/>
          </p:nvPr>
        </p:nvSpPr>
        <p:spPr>
          <a:xfrm>
            <a:off x="4648200" y="1920083"/>
            <a:ext cx="4038597" cy="443483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600"/>
            </a:lvl1pPr>
            <a:lvl2pPr rtl="0">
              <a:defRPr sz="2400"/>
            </a:lvl2pPr>
            <a:lvl3pPr rtl="0">
              <a:defRPr sz="2000"/>
            </a:lvl3pPr>
            <a:lvl4pPr rtl="0">
              <a:defRPr sz="1800"/>
            </a:lvl4pPr>
            <a:lvl5pPr rtl="0">
              <a:defRPr sz="1800"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endParaRPr/>
          </a:p>
        </p:txBody>
      </p:sp>
      <p:sp>
        <p:nvSpPr>
          <p:cNvPr id="146" name="Shape 14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147" name="Shape 147"/>
          <p:cNvSpPr txBox="1">
            <a:spLocks noGrp="1"/>
          </p:cNvSpPr>
          <p:nvPr>
            <p:ph type="ftr" idx="11"/>
          </p:nvPr>
        </p:nvSpPr>
        <p:spPr>
          <a:xfrm>
            <a:off x="2667000" y="6356350"/>
            <a:ext cx="33527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148" name="Shape 148"/>
          <p:cNvSpPr txBox="1">
            <a:spLocks noGrp="1"/>
          </p:cNvSpPr>
          <p:nvPr>
            <p:ph type="sldNum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8269982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 txBox="1">
            <a:spLocks noGrp="1"/>
          </p:cNvSpPr>
          <p:nvPr>
            <p:ph type="title"/>
          </p:nvPr>
        </p:nvSpPr>
        <p:spPr>
          <a:xfrm>
            <a:off x="457200" y="70408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Calibri"/>
              <a:buNone/>
              <a:defRPr sz="5000" b="0" i="0" u="none" strike="noStrike" cap="none" baseline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  <a:rtl val="0"/>
              </a:defRPr>
            </a:lvl1pPr>
            <a:lvl2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  <a:lvl3pPr marL="0" marR="0" indent="0" algn="l" rtl="0">
              <a:defRPr sz="1800" b="0" i="0" u="none" strike="noStrike" cap="none" baseline="0"/>
            </a:lvl3pPr>
            <a:lvl4pPr marL="0" marR="0" indent="0" algn="l" rtl="0">
              <a:defRPr sz="1800" b="0" i="0" u="none" strike="noStrike" cap="none" baseline="0"/>
            </a:lvl4pPr>
            <a:lvl5pPr marL="0" marR="0" indent="0" algn="l" rtl="0">
              <a:defRPr sz="1800" b="0" i="0" u="none" strike="noStrike" cap="none" baseline="0"/>
            </a:lvl5pPr>
            <a:lvl6pPr marL="0" marR="0" indent="0" algn="l" rtl="0">
              <a:defRPr sz="1800" b="0" i="0" u="none" strike="noStrike" cap="none" baseline="0"/>
            </a:lvl6pPr>
            <a:lvl7pPr marL="0" marR="0" indent="0" algn="l" rtl="0">
              <a:defRPr sz="1800" b="0" i="0" u="none" strike="noStrike" cap="none" baseline="0"/>
            </a:lvl7pPr>
            <a:lvl8pPr marL="0" marR="0" indent="0" algn="l" rtl="0">
              <a:defRPr sz="1800" b="0" i="0" u="none" strike="noStrike" cap="none" baseline="0"/>
            </a:lvl8pPr>
            <a:lvl9pPr marL="0" marR="0" indent="0" algn="l" rtl="0">
              <a:defRPr sz="1800" b="0" i="0" u="none" strike="noStrike" cap="none" baseline="0"/>
            </a:lvl9pPr>
          </a:lstStyle>
          <a:p>
            <a:endParaRPr/>
          </a:p>
        </p:txBody>
      </p:sp>
      <p:sp>
        <p:nvSpPr>
          <p:cNvPr id="151" name="Shape 15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152" name="Shape 152"/>
          <p:cNvSpPr txBox="1">
            <a:spLocks noGrp="1"/>
          </p:cNvSpPr>
          <p:nvPr>
            <p:ph type="ftr" idx="11"/>
          </p:nvPr>
        </p:nvSpPr>
        <p:spPr>
          <a:xfrm>
            <a:off x="2667000" y="6356350"/>
            <a:ext cx="33527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153" name="Shape 153"/>
          <p:cNvSpPr txBox="1">
            <a:spLocks noGrp="1"/>
          </p:cNvSpPr>
          <p:nvPr>
            <p:ph type="sldNum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096002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 txBox="1">
            <a:spLocks noGrp="1"/>
          </p:cNvSpPr>
          <p:nvPr>
            <p:ph type="title"/>
          </p:nvPr>
        </p:nvSpPr>
        <p:spPr>
          <a:xfrm>
            <a:off x="685800" y="514352"/>
            <a:ext cx="2743199" cy="116204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Clr>
                <a:schemeClr val="dk2"/>
              </a:buClr>
              <a:buFont typeface="Calibri"/>
              <a:buNone/>
              <a:defRPr sz="2600" b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body" idx="1"/>
          </p:nvPr>
        </p:nvSpPr>
        <p:spPr>
          <a:xfrm>
            <a:off x="685800" y="1676400"/>
            <a:ext cx="2743199" cy="4572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algn="l" rtl="0">
              <a:buFont typeface="Merriweather"/>
              <a:buNone/>
              <a:defRPr sz="1400"/>
            </a:lvl1pPr>
            <a:lvl2pPr indent="0" algn="l" rtl="0">
              <a:buFont typeface="Merriweather"/>
              <a:buNone/>
              <a:defRPr sz="1200"/>
            </a:lvl2pPr>
            <a:lvl3pPr indent="0" algn="l" rtl="0">
              <a:buFont typeface="Merriweather"/>
              <a:buNone/>
              <a:defRPr sz="1000"/>
            </a:lvl3pPr>
            <a:lvl4pPr indent="0" algn="l" rtl="0">
              <a:buFont typeface="Merriweather"/>
              <a:buNone/>
              <a:defRPr sz="900"/>
            </a:lvl4pPr>
            <a:lvl5pPr indent="0" algn="l" rtl="0">
              <a:buFont typeface="Merriweather"/>
              <a:buNone/>
              <a:defRPr sz="900"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body" idx="2"/>
          </p:nvPr>
        </p:nvSpPr>
        <p:spPr>
          <a:xfrm>
            <a:off x="3575050" y="1676400"/>
            <a:ext cx="5111750" cy="4572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800"/>
            </a:lvl1pPr>
            <a:lvl2pPr rtl="0">
              <a:defRPr sz="2600"/>
            </a:lvl2pPr>
            <a:lvl3pPr rtl="0">
              <a:defRPr sz="2400"/>
            </a:lvl3pPr>
            <a:lvl4pPr rtl="0">
              <a:defRPr sz="2000"/>
            </a:lvl4pPr>
            <a:lvl5pPr rtl="0">
              <a:defRPr sz="1800"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endParaRPr/>
          </a:p>
        </p:txBody>
      </p:sp>
      <p:sp>
        <p:nvSpPr>
          <p:cNvPr id="50" name="Shape 5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ftr" idx="11"/>
          </p:nvPr>
        </p:nvSpPr>
        <p:spPr>
          <a:xfrm>
            <a:off x="2667000" y="6356350"/>
            <a:ext cx="33527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sldNum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/>
          <p:nvPr/>
        </p:nvSpPr>
        <p:spPr>
          <a:xfrm rot="-10380000" flipH="1">
            <a:off x="3165752" y="1108076"/>
            <a:ext cx="5257800" cy="4114798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9525" cap="rnd">
            <a:solidFill>
              <a:srgbClr val="C0C0C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endParaRPr/>
          </a:p>
        </p:txBody>
      </p:sp>
      <p:sp>
        <p:nvSpPr>
          <p:cNvPr id="55" name="Shape 55"/>
          <p:cNvSpPr/>
          <p:nvPr/>
        </p:nvSpPr>
        <p:spPr>
          <a:xfrm rot="-10379998" flipH="1">
            <a:off x="8004134" y="5359768"/>
            <a:ext cx="155447" cy="155447"/>
          </a:xfrm>
          <a:prstGeom prst="rtTriangle">
            <a:avLst/>
          </a:prstGeom>
          <a:solidFill>
            <a:srgbClr val="FFFFFF"/>
          </a:solidFill>
          <a:ln w="12700" cap="flat">
            <a:solidFill>
              <a:srgbClr val="FFFFFF"/>
            </a:solidFill>
            <a:prstDash val="solid"/>
            <a:bevel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title"/>
          </p:nvPr>
        </p:nvSpPr>
        <p:spPr>
          <a:xfrm>
            <a:off x="609600" y="1176995"/>
            <a:ext cx="2212848" cy="158262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buClr>
                <a:schemeClr val="dk2"/>
              </a:buClr>
              <a:buFont typeface="Calibri"/>
              <a:buNone/>
              <a:defRPr sz="2000" b="1">
                <a:solidFill>
                  <a:schemeClr val="dk2"/>
                </a:solidFill>
              </a:defRPr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609600" y="2828783"/>
            <a:ext cx="2209799" cy="217932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algn="l" rtl="0">
              <a:spcBef>
                <a:spcPts val="250"/>
              </a:spcBef>
              <a:buFont typeface="Merriweather"/>
              <a:buNone/>
              <a:defRPr sz="1300"/>
            </a:lvl1pPr>
            <a:lvl2pPr rtl="0">
              <a:defRPr sz="1200"/>
            </a:lvl2pPr>
            <a:lvl3pPr rtl="0">
              <a:defRPr sz="1000"/>
            </a:lvl3pPr>
            <a:lvl4pPr rtl="0">
              <a:defRPr sz="900"/>
            </a:lvl4pPr>
            <a:lvl5pPr rtl="0">
              <a:defRPr sz="900"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ftr" idx="11"/>
          </p:nvPr>
        </p:nvSpPr>
        <p:spPr>
          <a:xfrm>
            <a:off x="2667000" y="6356350"/>
            <a:ext cx="33527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sldNum" idx="12"/>
          </p:nvPr>
        </p:nvSpPr>
        <p:spPr>
          <a:xfrm>
            <a:off x="8077200" y="6356350"/>
            <a:ext cx="609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61" name="Shape 61"/>
          <p:cNvSpPr>
            <a:spLocks noGrp="1"/>
          </p:cNvSpPr>
          <p:nvPr>
            <p:ph type="pic" idx="2"/>
          </p:nvPr>
        </p:nvSpPr>
        <p:spPr>
          <a:xfrm rot="419999">
            <a:off x="3485792" y="1199516"/>
            <a:ext cx="4617719" cy="3931918"/>
          </a:xfrm>
          <a:prstGeom prst="rect">
            <a:avLst/>
          </a:prstGeom>
          <a:solidFill>
            <a:schemeClr val="lt2"/>
          </a:solidFill>
          <a:ln w="9525" cap="rnd">
            <a:solidFill>
              <a:srgbClr val="C0C0C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3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62" name="Shape 62"/>
          <p:cNvSpPr/>
          <p:nvPr/>
        </p:nvSpPr>
        <p:spPr>
          <a:xfrm rot="10800000" flipH="1">
            <a:off x="-9525" y="5816600"/>
            <a:ext cx="9163050" cy="1041400"/>
          </a:xfrm>
          <a:custGeom>
            <a:avLst/>
            <a:gdLst/>
            <a:ahLst/>
            <a:cxnLst/>
            <a:rect l="0" t="0" r="0" b="0"/>
            <a:pathLst>
              <a:path w="5772" h="656" extrusionOk="0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rgbClr val="1476AB">
                  <a:alpha val="44313"/>
                </a:srgbClr>
              </a:gs>
              <a:gs pos="100000">
                <a:srgbClr val="0CE0EC">
                  <a:alpha val="54509"/>
                </a:srgbClr>
              </a:gs>
            </a:gsLst>
            <a:lin ang="5400000" scaled="0"/>
          </a:gra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63" name="Shape 63"/>
          <p:cNvSpPr/>
          <p:nvPr/>
        </p:nvSpPr>
        <p:spPr>
          <a:xfrm rot="10800000" flipH="1">
            <a:off x="4381500" y="6219825"/>
            <a:ext cx="4762500" cy="638174"/>
          </a:xfrm>
          <a:custGeom>
            <a:avLst/>
            <a:gdLst/>
            <a:ahLst/>
            <a:cxnLst/>
            <a:rect l="0" t="0" r="0" b="0"/>
            <a:pathLst>
              <a:path w="3000" h="595" extrusionOk="0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18A7B0">
                  <a:alpha val="29411"/>
                </a:srgbClr>
              </a:gs>
              <a:gs pos="80000">
                <a:srgbClr val="0993DD">
                  <a:alpha val="44313"/>
                </a:srgbClr>
              </a:gs>
              <a:gs pos="100000">
                <a:srgbClr val="0993DD">
                  <a:alpha val="44313"/>
                </a:srgbClr>
              </a:gs>
            </a:gsLst>
            <a:lin ang="5400000" scaled="0"/>
          </a:gra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 txBox="1">
            <a:spLocks noGrp="1"/>
          </p:cNvSpPr>
          <p:nvPr>
            <p:ph type="title"/>
          </p:nvPr>
        </p:nvSpPr>
        <p:spPr>
          <a:xfrm>
            <a:off x="457200" y="70408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Clr>
                <a:schemeClr val="dk2"/>
              </a:buClr>
              <a:buFont typeface="Calibri"/>
              <a:buNone/>
              <a:defRPr sz="5000" b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body" idx="1"/>
          </p:nvPr>
        </p:nvSpPr>
        <p:spPr>
          <a:xfrm rot="5400000">
            <a:off x="2377438" y="15238"/>
            <a:ext cx="4389118" cy="8229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74320" indent="43179" algn="l" rtl="0">
              <a:spcBef>
                <a:spcPts val="520"/>
              </a:spcBef>
              <a:buClr>
                <a:schemeClr val="accent3"/>
              </a:buClr>
              <a:buFont typeface="Merriweather"/>
              <a:buChar char="●"/>
              <a:defRPr sz="26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  <a:lvl2pPr marL="640080" indent="20319" algn="l" rtl="0">
              <a:spcBef>
                <a:spcPts val="480"/>
              </a:spcBef>
              <a:buClr>
                <a:schemeClr val="accent1"/>
              </a:buClr>
              <a:buFont typeface="Merriweather"/>
              <a:buChar char="●"/>
              <a:defRPr sz="24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2pPr>
            <a:lvl3pPr marL="914400" indent="-31750" algn="l" rtl="0">
              <a:spcBef>
                <a:spcPts val="420"/>
              </a:spcBef>
              <a:buClr>
                <a:schemeClr val="accent2"/>
              </a:buClr>
              <a:buFont typeface="Merriweather"/>
              <a:buChar char="●"/>
              <a:defRPr sz="21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3pPr>
            <a:lvl4pPr marL="1188720" indent="-7619" algn="l" rtl="0">
              <a:spcBef>
                <a:spcPts val="400"/>
              </a:spcBef>
              <a:buClr>
                <a:schemeClr val="accent3"/>
              </a:buClr>
              <a:buFont typeface="Merriweather"/>
              <a:buChar char="●"/>
              <a:defRPr sz="20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4pPr>
            <a:lvl5pPr marL="1463040" indent="-15239" algn="l" rtl="0">
              <a:spcBef>
                <a:spcPts val="400"/>
              </a:spcBef>
              <a:buClr>
                <a:schemeClr val="accent4"/>
              </a:buClr>
              <a:buFont typeface="Merriweather"/>
              <a:buChar char="●"/>
              <a:defRPr sz="20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5pPr>
            <a:lvl6pPr marL="1737360" indent="-10160" algn="l" rtl="0">
              <a:spcBef>
                <a:spcPts val="360"/>
              </a:spcBef>
              <a:buClr>
                <a:schemeClr val="accent5"/>
              </a:buClr>
              <a:buFont typeface="Merriweather"/>
              <a:buChar char="●"/>
              <a:defRPr sz="18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6pPr>
            <a:lvl7pPr marL="1920240" indent="-15239" algn="l" rtl="0">
              <a:spcBef>
                <a:spcPts val="320"/>
              </a:spcBef>
              <a:buClr>
                <a:schemeClr val="accent6"/>
              </a:buClr>
              <a:buFont typeface="Merriweather"/>
              <a:buChar char="●"/>
              <a:defRPr sz="1600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7pPr>
            <a:lvl8pPr marL="2194560" indent="15239" algn="l" rtl="0">
              <a:spcBef>
                <a:spcPts val="320"/>
              </a:spcBef>
              <a:buClr>
                <a:schemeClr val="dk2"/>
              </a:buClr>
              <a:buFont typeface="Merriweather"/>
              <a:buChar char="•"/>
              <a:defRPr sz="16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8pPr>
            <a:lvl9pPr marL="2468880" indent="-5079" algn="l" rtl="0">
              <a:spcBef>
                <a:spcPts val="280"/>
              </a:spcBef>
              <a:buClr>
                <a:schemeClr val="dk2"/>
              </a:buClr>
              <a:buFont typeface="Merriweather"/>
              <a:buChar char="•"/>
              <a:defRPr sz="1400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9pPr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68" name="Shape 68"/>
          <p:cNvSpPr txBox="1">
            <a:spLocks noGrp="1"/>
          </p:cNvSpPr>
          <p:nvPr>
            <p:ph type="ftr" idx="11"/>
          </p:nvPr>
        </p:nvSpPr>
        <p:spPr>
          <a:xfrm>
            <a:off x="2667000" y="6356350"/>
            <a:ext cx="33527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sldNum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 txBox="1">
            <a:spLocks noGrp="1"/>
          </p:cNvSpPr>
          <p:nvPr>
            <p:ph type="title"/>
          </p:nvPr>
        </p:nvSpPr>
        <p:spPr>
          <a:xfrm rot="5400000">
            <a:off x="5052217" y="2491582"/>
            <a:ext cx="5211763" cy="20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Clr>
                <a:schemeClr val="dk2"/>
              </a:buClr>
              <a:buFont typeface="Calibri"/>
              <a:buNone/>
              <a:defRPr sz="5000" b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endParaRPr/>
          </a:p>
        </p:txBody>
      </p:sp>
      <p:sp>
        <p:nvSpPr>
          <p:cNvPr id="72" name="Shape 72"/>
          <p:cNvSpPr txBox="1">
            <a:spLocks noGrp="1"/>
          </p:cNvSpPr>
          <p:nvPr>
            <p:ph type="body" idx="1"/>
          </p:nvPr>
        </p:nvSpPr>
        <p:spPr>
          <a:xfrm rot="5400000">
            <a:off x="861217" y="510382"/>
            <a:ext cx="5211763" cy="601979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74320" indent="43179" algn="l" rtl="0">
              <a:spcBef>
                <a:spcPts val="520"/>
              </a:spcBef>
              <a:buClr>
                <a:schemeClr val="accent3"/>
              </a:buClr>
              <a:buFont typeface="Merriweather"/>
              <a:buChar char="●"/>
              <a:defRPr sz="26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  <a:lvl2pPr marL="640080" indent="20319" algn="l" rtl="0">
              <a:spcBef>
                <a:spcPts val="480"/>
              </a:spcBef>
              <a:buClr>
                <a:schemeClr val="accent1"/>
              </a:buClr>
              <a:buFont typeface="Merriweather"/>
              <a:buChar char="●"/>
              <a:defRPr sz="24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2pPr>
            <a:lvl3pPr marL="914400" indent="-31750" algn="l" rtl="0">
              <a:spcBef>
                <a:spcPts val="420"/>
              </a:spcBef>
              <a:buClr>
                <a:schemeClr val="accent2"/>
              </a:buClr>
              <a:buFont typeface="Merriweather"/>
              <a:buChar char="●"/>
              <a:defRPr sz="21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3pPr>
            <a:lvl4pPr marL="1188720" indent="-7619" algn="l" rtl="0">
              <a:spcBef>
                <a:spcPts val="400"/>
              </a:spcBef>
              <a:buClr>
                <a:schemeClr val="accent3"/>
              </a:buClr>
              <a:buFont typeface="Merriweather"/>
              <a:buChar char="●"/>
              <a:defRPr sz="20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4pPr>
            <a:lvl5pPr marL="1463040" indent="-15239" algn="l" rtl="0">
              <a:spcBef>
                <a:spcPts val="400"/>
              </a:spcBef>
              <a:buClr>
                <a:schemeClr val="accent4"/>
              </a:buClr>
              <a:buFont typeface="Merriweather"/>
              <a:buChar char="●"/>
              <a:defRPr sz="20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5pPr>
            <a:lvl6pPr marL="1737360" indent="-10160" algn="l" rtl="0">
              <a:spcBef>
                <a:spcPts val="360"/>
              </a:spcBef>
              <a:buClr>
                <a:schemeClr val="accent5"/>
              </a:buClr>
              <a:buFont typeface="Merriweather"/>
              <a:buChar char="●"/>
              <a:defRPr sz="18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6pPr>
            <a:lvl7pPr marL="1920240" indent="-15239" algn="l" rtl="0">
              <a:spcBef>
                <a:spcPts val="320"/>
              </a:spcBef>
              <a:buClr>
                <a:schemeClr val="accent6"/>
              </a:buClr>
              <a:buFont typeface="Merriweather"/>
              <a:buChar char="●"/>
              <a:defRPr sz="1600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7pPr>
            <a:lvl8pPr marL="2194560" indent="15239" algn="l" rtl="0">
              <a:spcBef>
                <a:spcPts val="320"/>
              </a:spcBef>
              <a:buClr>
                <a:schemeClr val="dk2"/>
              </a:buClr>
              <a:buFont typeface="Merriweather"/>
              <a:buChar char="•"/>
              <a:defRPr sz="16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8pPr>
            <a:lvl9pPr marL="2468880" indent="-5079" algn="l" rtl="0">
              <a:spcBef>
                <a:spcPts val="280"/>
              </a:spcBef>
              <a:buClr>
                <a:schemeClr val="dk2"/>
              </a:buClr>
              <a:buFont typeface="Merriweather"/>
              <a:buChar char="•"/>
              <a:defRPr sz="1400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ftr" idx="11"/>
          </p:nvPr>
        </p:nvSpPr>
        <p:spPr>
          <a:xfrm>
            <a:off x="2667000" y="6356350"/>
            <a:ext cx="33527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sldNum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12" Type="http://schemas.openxmlformats.org/officeDocument/2006/relationships/slideLayout" Target="../slideLayouts/slideLayout42.xml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41.xml"/><Relationship Id="rId5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5.xml"/><Relationship Id="rId7" Type="http://schemas.openxmlformats.org/officeDocument/2006/relationships/slideLayout" Target="../slideLayouts/slideLayout49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8.xml"/><Relationship Id="rId11" Type="http://schemas.openxmlformats.org/officeDocument/2006/relationships/slideLayout" Target="../slideLayouts/slideLayout53.xml"/><Relationship Id="rId5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6.xml"/><Relationship Id="rId9" Type="http://schemas.openxmlformats.org/officeDocument/2006/relationships/slideLayout" Target="../slideLayouts/slideLayout5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/>
          <p:nvPr userDrawn="1"/>
        </p:nvSpPr>
        <p:spPr>
          <a:xfrm>
            <a:off x="-9525" y="-7144"/>
            <a:ext cx="9163050" cy="1041400"/>
          </a:xfrm>
          <a:custGeom>
            <a:avLst/>
            <a:gdLst/>
            <a:ahLst/>
            <a:cxnLst/>
            <a:rect l="0" t="0" r="0" b="0"/>
            <a:pathLst>
              <a:path w="5772" h="656" extrusionOk="0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rgbClr val="1476AB">
                  <a:alpha val="44313"/>
                </a:srgbClr>
              </a:gs>
              <a:gs pos="100000">
                <a:srgbClr val="0CE0EC">
                  <a:alpha val="54509"/>
                </a:srgbClr>
              </a:gs>
            </a:gsLst>
            <a:lin ang="5400000" scaled="0"/>
          </a:gra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10" name="Shape 10"/>
          <p:cNvSpPr/>
          <p:nvPr userDrawn="1"/>
        </p:nvSpPr>
        <p:spPr>
          <a:xfrm>
            <a:off x="4381500" y="-7144"/>
            <a:ext cx="4762500" cy="638174"/>
          </a:xfrm>
          <a:custGeom>
            <a:avLst/>
            <a:gdLst/>
            <a:ahLst/>
            <a:cxnLst/>
            <a:rect l="0" t="0" r="0" b="0"/>
            <a:pathLst>
              <a:path w="3000" h="595" extrusionOk="0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18A7B0">
                  <a:alpha val="29411"/>
                </a:srgbClr>
              </a:gs>
              <a:gs pos="80000">
                <a:srgbClr val="0993DD">
                  <a:alpha val="44313"/>
                </a:srgbClr>
              </a:gs>
              <a:gs pos="100000">
                <a:srgbClr val="0993DD">
                  <a:alpha val="44313"/>
                </a:srgbClr>
              </a:gs>
            </a:gsLst>
            <a:lin ang="5400000" scaled="0"/>
          </a:gra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title"/>
          </p:nvPr>
        </p:nvSpPr>
        <p:spPr>
          <a:xfrm>
            <a:off x="457200" y="70408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Calibri"/>
              <a:buNone/>
              <a:defRPr sz="5000" b="0" i="0" u="none" strike="noStrike" cap="none" baseline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  <a:rtl val="0"/>
              </a:defRPr>
            </a:lvl1pPr>
            <a:lvl2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  <a:lvl3pPr marL="0" marR="0" indent="0" algn="l" rtl="0">
              <a:defRPr sz="1800" b="0" i="0" u="none" strike="noStrike" cap="none" baseline="0"/>
            </a:lvl3pPr>
            <a:lvl4pPr marL="0" marR="0" indent="0" algn="l" rtl="0">
              <a:defRPr sz="1800" b="0" i="0" u="none" strike="noStrike" cap="none" baseline="0"/>
            </a:lvl4pPr>
            <a:lvl5pPr marL="0" marR="0" indent="0" algn="l" rtl="0">
              <a:defRPr sz="1800" b="0" i="0" u="none" strike="noStrike" cap="none" baseline="0"/>
            </a:lvl5pPr>
            <a:lvl6pPr marL="0" marR="0" indent="0" algn="l" rtl="0">
              <a:defRPr sz="1800" b="0" i="0" u="none" strike="noStrike" cap="none" baseline="0"/>
            </a:lvl6pPr>
            <a:lvl7pPr marL="0" marR="0" indent="0" algn="l" rtl="0">
              <a:defRPr sz="1800" b="0" i="0" u="none" strike="noStrike" cap="none" baseline="0"/>
            </a:lvl7pPr>
            <a:lvl8pPr marL="0" marR="0" indent="0" algn="l" rtl="0">
              <a:defRPr sz="1800" b="0" i="0" u="none" strike="noStrike" cap="none" baseline="0"/>
            </a:lvl8pPr>
            <a:lvl9pPr marL="0" marR="0" indent="0" algn="l" rtl="0">
              <a:defRPr sz="1800" b="0" i="0" u="none" strike="noStrike" cap="none" baseline="0"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1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74320" marR="0" indent="43179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3"/>
              </a:buClr>
              <a:buFont typeface="Merriweather"/>
              <a:buChar char="●"/>
              <a:defRPr sz="26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640080" marR="0" indent="2031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Font typeface="Merriweather"/>
              <a:buChar char="●"/>
              <a:defRPr sz="24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-31750" algn="l" rtl="0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chemeClr val="accent2"/>
              </a:buClr>
              <a:buFont typeface="Merriweather"/>
              <a:buChar char="●"/>
              <a:defRPr sz="21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188720" marR="0" indent="-7619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3"/>
              </a:buClr>
              <a:buFont typeface="Merriweather"/>
              <a:buChar char="●"/>
              <a:defRPr sz="20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463040" marR="0" indent="-15239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4"/>
              </a:buClr>
              <a:buFont typeface="Merriweather"/>
              <a:buChar char="●"/>
              <a:defRPr sz="20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1737360" marR="0" indent="-1016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5"/>
              </a:buClr>
              <a:buFont typeface="Merriweather"/>
              <a:buChar char="●"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1920240" marR="0" indent="-15239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accent6"/>
              </a:buClr>
              <a:buFont typeface="Merriweather"/>
              <a:buChar char="●"/>
              <a:defRPr sz="16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2194560" marR="0" indent="15239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2"/>
              </a:buClr>
              <a:buFont typeface="Merriweather"/>
              <a:buChar char="•"/>
              <a:defRPr sz="16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2468880" marR="0" indent="-5079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2"/>
              </a:buClr>
              <a:buFont typeface="Merriweather"/>
              <a:buChar char="•"/>
              <a:defRPr sz="14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 dirty="0"/>
          </a:p>
        </p:txBody>
      </p:sp>
      <p:sp>
        <p:nvSpPr>
          <p:cNvPr id="13" name="Shape 1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ftr" idx="11"/>
          </p:nvPr>
        </p:nvSpPr>
        <p:spPr>
          <a:xfrm>
            <a:off x="2667000" y="6356350"/>
            <a:ext cx="33527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ldNum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</p:sldLayoutIdLst>
  <p:timing>
    <p:tnLst>
      <p:par>
        <p:cTn id="1" dur="indefinite" restart="never" nodeType="tmRoot"/>
      </p:par>
    </p:tnLst>
  </p:timing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Shape 77"/>
          <p:cNvSpPr/>
          <p:nvPr/>
        </p:nvSpPr>
        <p:spPr>
          <a:xfrm>
            <a:off x="-9525" y="-7144"/>
            <a:ext cx="9163050" cy="1041400"/>
          </a:xfrm>
          <a:custGeom>
            <a:avLst/>
            <a:gdLst/>
            <a:ahLst/>
            <a:cxnLst/>
            <a:rect l="0" t="0" r="0" b="0"/>
            <a:pathLst>
              <a:path w="5772" h="656" extrusionOk="0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rgbClr val="1476AB">
                  <a:alpha val="43921"/>
                </a:srgbClr>
              </a:gs>
              <a:gs pos="100000">
                <a:srgbClr val="0CE0EC">
                  <a:alpha val="54117"/>
                </a:srgbClr>
              </a:gs>
            </a:gsLst>
            <a:lin ang="5400000" scaled="0"/>
          </a:gra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78" name="Shape 78"/>
          <p:cNvSpPr/>
          <p:nvPr/>
        </p:nvSpPr>
        <p:spPr>
          <a:xfrm>
            <a:off x="4381500" y="-7144"/>
            <a:ext cx="4762500" cy="638174"/>
          </a:xfrm>
          <a:custGeom>
            <a:avLst/>
            <a:gdLst/>
            <a:ahLst/>
            <a:cxnLst/>
            <a:rect l="0" t="0" r="0" b="0"/>
            <a:pathLst>
              <a:path w="3000" h="595" extrusionOk="0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18A7B0">
                  <a:alpha val="29019"/>
                </a:srgbClr>
              </a:gs>
              <a:gs pos="80000">
                <a:srgbClr val="0993DD">
                  <a:alpha val="43921"/>
                </a:srgbClr>
              </a:gs>
              <a:gs pos="100000">
                <a:srgbClr val="0993DD">
                  <a:alpha val="43921"/>
                </a:srgbClr>
              </a:gs>
            </a:gsLst>
            <a:lin ang="5400000" scaled="0"/>
          </a:gra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title"/>
          </p:nvPr>
        </p:nvSpPr>
        <p:spPr>
          <a:xfrm>
            <a:off x="457200" y="70408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Calibri"/>
              <a:buNone/>
              <a:defRPr sz="5000" b="0" i="0" u="none" strike="noStrike" cap="none" baseline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  <a:rtl val="0"/>
              </a:defRPr>
            </a:lvl1pPr>
            <a:lvl2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  <a:lvl3pPr marL="0" marR="0" indent="0" algn="l" rtl="0">
              <a:defRPr sz="1800" b="0" i="0" u="none" strike="noStrike" cap="none" baseline="0"/>
            </a:lvl3pPr>
            <a:lvl4pPr marL="0" marR="0" indent="0" algn="l" rtl="0">
              <a:defRPr sz="1800" b="0" i="0" u="none" strike="noStrike" cap="none" baseline="0"/>
            </a:lvl4pPr>
            <a:lvl5pPr marL="0" marR="0" indent="0" algn="l" rtl="0">
              <a:defRPr sz="1800" b="0" i="0" u="none" strike="noStrike" cap="none" baseline="0"/>
            </a:lvl5pPr>
            <a:lvl6pPr marL="0" marR="0" indent="0" algn="l" rtl="0">
              <a:defRPr sz="1800" b="0" i="0" u="none" strike="noStrike" cap="none" baseline="0"/>
            </a:lvl6pPr>
            <a:lvl7pPr marL="0" marR="0" indent="0" algn="l" rtl="0">
              <a:defRPr sz="1800" b="0" i="0" u="none" strike="noStrike" cap="none" baseline="0"/>
            </a:lvl7pPr>
            <a:lvl8pPr marL="0" marR="0" indent="0" algn="l" rtl="0">
              <a:defRPr sz="1800" b="0" i="0" u="none" strike="noStrike" cap="none" baseline="0"/>
            </a:lvl8pPr>
            <a:lvl9pPr marL="0" marR="0" indent="0" algn="l" rtl="0">
              <a:defRPr sz="1800" b="0" i="0" u="none" strike="noStrike" cap="none" baseline="0"/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1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74320" marR="0" indent="195580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3"/>
              </a:buClr>
              <a:buFont typeface="Merriweather"/>
              <a:buChar char="●"/>
              <a:defRPr sz="26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640080" marR="0" indent="16001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Font typeface="Merriweather"/>
              <a:buChar char="●"/>
              <a:defRPr sz="24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95250" algn="l" rtl="0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chemeClr val="accent2"/>
              </a:buClr>
              <a:buFont typeface="Merriweather"/>
              <a:buChar char="●"/>
              <a:defRPr sz="21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188720" marR="0" indent="11938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3"/>
              </a:buClr>
              <a:buFont typeface="Merriweather"/>
              <a:buChar char="●"/>
              <a:defRPr sz="20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463040" marR="0" indent="11176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4"/>
              </a:buClr>
              <a:buFont typeface="Merriweather"/>
              <a:buChar char="●"/>
              <a:defRPr sz="20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1737360" marR="0" indent="104139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5"/>
              </a:buClr>
              <a:buFont typeface="Merriweather"/>
              <a:buChar char="●"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1920240" marR="0" indent="8636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accent6"/>
              </a:buClr>
              <a:buFont typeface="Merriweather"/>
              <a:buChar char="●"/>
              <a:defRPr sz="16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2194560" marR="0" indent="104139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2"/>
              </a:buClr>
              <a:buFont typeface="Merriweather"/>
              <a:buChar char="•"/>
              <a:defRPr sz="16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2468880" marR="0" indent="8382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2"/>
              </a:buClr>
              <a:buFont typeface="Merriweather"/>
              <a:buChar char="•"/>
              <a:defRPr sz="14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ftr" idx="11"/>
          </p:nvPr>
        </p:nvSpPr>
        <p:spPr>
          <a:xfrm>
            <a:off x="2667000" y="6356350"/>
            <a:ext cx="33527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83" name="Shape 83"/>
          <p:cNvSpPr txBox="1">
            <a:spLocks noGrp="1"/>
          </p:cNvSpPr>
          <p:nvPr>
            <p:ph type="sldNum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grpSp>
        <p:nvGrpSpPr>
          <p:cNvPr id="84" name="Shape 84"/>
          <p:cNvGrpSpPr/>
          <p:nvPr/>
        </p:nvGrpSpPr>
        <p:grpSpPr>
          <a:xfrm>
            <a:off x="-29292" y="-16112"/>
            <a:ext cx="9198253" cy="1086260"/>
            <a:chOff x="-29320" y="-1970"/>
            <a:chExt cx="9198253" cy="1086260"/>
          </a:xfrm>
        </p:grpSpPr>
        <p:sp>
          <p:nvSpPr>
            <p:cNvPr id="85" name="Shape 85"/>
            <p:cNvSpPr/>
            <p:nvPr/>
          </p:nvSpPr>
          <p:spPr>
            <a:xfrm rot="-164306">
              <a:off x="-19044" y="216548"/>
              <a:ext cx="9163050" cy="649224"/>
            </a:xfrm>
            <a:custGeom>
              <a:avLst/>
              <a:gdLst/>
              <a:ahLst/>
              <a:cxnLst/>
              <a:rect l="0" t="0" r="0" b="0"/>
              <a:pathLst>
                <a:path w="5772" h="1055" extrusionOk="0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75" cap="flat">
              <a:solidFill>
                <a:srgbClr val="33B7B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45700" rIns="91425" bIns="45700" anchor="t" anchorCtr="0">
              <a:noAutofit/>
            </a:bodyPr>
            <a:lstStyle/>
            <a:p>
              <a:endParaRPr/>
            </a:p>
          </p:txBody>
        </p:sp>
        <p:sp>
          <p:nvSpPr>
            <p:cNvPr id="86" name="Shape 86"/>
            <p:cNvSpPr/>
            <p:nvPr/>
          </p:nvSpPr>
          <p:spPr>
            <a:xfrm rot="-164307">
              <a:off x="-14307" y="290000"/>
              <a:ext cx="9175810" cy="530351"/>
            </a:xfrm>
            <a:custGeom>
              <a:avLst/>
              <a:gdLst/>
              <a:ahLst/>
              <a:cxnLst/>
              <a:rect l="0" t="0" r="0" b="0"/>
              <a:pathLst>
                <a:path w="5766" h="854" extrusionOk="0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45700" rIns="91425" bIns="45700" anchor="t" anchorCtr="0">
              <a:noAutofit/>
            </a:bodyPr>
            <a:lstStyle/>
            <a:p>
              <a:endParaRPr/>
            </a:p>
          </p:txBody>
        </p:sp>
      </p:grp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Shape 155"/>
          <p:cNvSpPr/>
          <p:nvPr/>
        </p:nvSpPr>
        <p:spPr>
          <a:xfrm>
            <a:off x="-9525" y="-7144"/>
            <a:ext cx="9163050" cy="1041400"/>
          </a:xfrm>
          <a:custGeom>
            <a:avLst/>
            <a:gdLst/>
            <a:ahLst/>
            <a:cxnLst/>
            <a:rect l="0" t="0" r="0" b="0"/>
            <a:pathLst>
              <a:path w="5772" h="656" extrusionOk="0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rgbClr val="1476AB">
                  <a:alpha val="44313"/>
                </a:srgbClr>
              </a:gs>
              <a:gs pos="100000">
                <a:srgbClr val="0CE0EC">
                  <a:alpha val="54509"/>
                </a:srgbClr>
              </a:gs>
            </a:gsLst>
            <a:lin ang="5400000" scaled="0"/>
          </a:gra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156" name="Shape 156"/>
          <p:cNvSpPr/>
          <p:nvPr/>
        </p:nvSpPr>
        <p:spPr>
          <a:xfrm>
            <a:off x="4381500" y="-7144"/>
            <a:ext cx="4762500" cy="638174"/>
          </a:xfrm>
          <a:custGeom>
            <a:avLst/>
            <a:gdLst/>
            <a:ahLst/>
            <a:cxnLst/>
            <a:rect l="0" t="0" r="0" b="0"/>
            <a:pathLst>
              <a:path w="3000" h="595" extrusionOk="0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18A7B0">
                  <a:alpha val="29411"/>
                </a:srgbClr>
              </a:gs>
              <a:gs pos="80000">
                <a:srgbClr val="0993DD">
                  <a:alpha val="44313"/>
                </a:srgbClr>
              </a:gs>
              <a:gs pos="100000">
                <a:srgbClr val="0993DD">
                  <a:alpha val="44313"/>
                </a:srgbClr>
              </a:gs>
            </a:gsLst>
            <a:lin ang="5400000" scaled="0"/>
          </a:gra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157" name="Shape 157"/>
          <p:cNvSpPr txBox="1">
            <a:spLocks noGrp="1"/>
          </p:cNvSpPr>
          <p:nvPr>
            <p:ph type="title"/>
          </p:nvPr>
        </p:nvSpPr>
        <p:spPr>
          <a:xfrm>
            <a:off x="457200" y="70408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Calibri"/>
              <a:buNone/>
              <a:defRPr sz="5000" b="0" i="0" u="none" strike="noStrike" cap="none" baseline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  <a:rtl val="0"/>
              </a:defRPr>
            </a:lvl1pPr>
            <a:lvl2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  <a:lvl3pPr marL="0" marR="0" indent="0" algn="l" rtl="0">
              <a:defRPr sz="1800" b="0" i="0" u="none" strike="noStrike" cap="none" baseline="0"/>
            </a:lvl3pPr>
            <a:lvl4pPr marL="0" marR="0" indent="0" algn="l" rtl="0">
              <a:defRPr sz="1800" b="0" i="0" u="none" strike="noStrike" cap="none" baseline="0"/>
            </a:lvl4pPr>
            <a:lvl5pPr marL="0" marR="0" indent="0" algn="l" rtl="0">
              <a:defRPr sz="1800" b="0" i="0" u="none" strike="noStrike" cap="none" baseline="0"/>
            </a:lvl5pPr>
            <a:lvl6pPr marL="0" marR="0" indent="0" algn="l" rtl="0">
              <a:defRPr sz="1800" b="0" i="0" u="none" strike="noStrike" cap="none" baseline="0"/>
            </a:lvl6pPr>
            <a:lvl7pPr marL="0" marR="0" indent="0" algn="l" rtl="0">
              <a:defRPr sz="1800" b="0" i="0" u="none" strike="noStrike" cap="none" baseline="0"/>
            </a:lvl7pPr>
            <a:lvl8pPr marL="0" marR="0" indent="0" algn="l" rtl="0">
              <a:defRPr sz="1800" b="0" i="0" u="none" strike="noStrike" cap="none" baseline="0"/>
            </a:lvl8pPr>
            <a:lvl9pPr marL="0" marR="0" indent="0" algn="l" rtl="0">
              <a:defRPr sz="1800" b="0" i="0" u="none" strike="noStrike" cap="none" baseline="0"/>
            </a:lvl9pPr>
          </a:lstStyle>
          <a:p>
            <a:endParaRPr/>
          </a:p>
        </p:txBody>
      </p:sp>
      <p:sp>
        <p:nvSpPr>
          <p:cNvPr id="158" name="Shape 158"/>
          <p:cNvSpPr txBox="1"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1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74320" marR="0" indent="43179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3"/>
              </a:buClr>
              <a:buFont typeface="Merriweather"/>
              <a:buChar char="●"/>
              <a:defRPr sz="26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640080" marR="0" indent="2031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Font typeface="Merriweather"/>
              <a:buChar char="●"/>
              <a:defRPr sz="24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-31750" algn="l" rtl="0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chemeClr val="accent2"/>
              </a:buClr>
              <a:buFont typeface="Merriweather"/>
              <a:buChar char="●"/>
              <a:defRPr sz="21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188720" marR="0" indent="-7619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3"/>
              </a:buClr>
              <a:buFont typeface="Merriweather"/>
              <a:buChar char="●"/>
              <a:defRPr sz="20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463040" marR="0" indent="-15239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4"/>
              </a:buClr>
              <a:buFont typeface="Merriweather"/>
              <a:buChar char="●"/>
              <a:defRPr sz="20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1737360" marR="0" indent="-1016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5"/>
              </a:buClr>
              <a:buFont typeface="Merriweather"/>
              <a:buChar char="●"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1920240" marR="0" indent="-15239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accent6"/>
              </a:buClr>
              <a:buFont typeface="Merriweather"/>
              <a:buChar char="●"/>
              <a:defRPr sz="16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2194560" marR="0" indent="15239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2"/>
              </a:buClr>
              <a:buFont typeface="Merriweather"/>
              <a:buChar char="•"/>
              <a:defRPr sz="16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2468880" marR="0" indent="-5079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2"/>
              </a:buClr>
              <a:buFont typeface="Merriweather"/>
              <a:buChar char="•"/>
              <a:defRPr sz="14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159" name="Shape 15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160" name="Shape 160"/>
          <p:cNvSpPr txBox="1">
            <a:spLocks noGrp="1"/>
          </p:cNvSpPr>
          <p:nvPr>
            <p:ph type="ftr" idx="11"/>
          </p:nvPr>
        </p:nvSpPr>
        <p:spPr>
          <a:xfrm>
            <a:off x="2667000" y="6356350"/>
            <a:ext cx="33527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161" name="Shape 161"/>
          <p:cNvSpPr txBox="1">
            <a:spLocks noGrp="1"/>
          </p:cNvSpPr>
          <p:nvPr>
            <p:ph type="sldNum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grpSp>
        <p:nvGrpSpPr>
          <p:cNvPr id="162" name="Shape 162"/>
          <p:cNvGrpSpPr/>
          <p:nvPr/>
        </p:nvGrpSpPr>
        <p:grpSpPr>
          <a:xfrm>
            <a:off x="-29292" y="-16112"/>
            <a:ext cx="9198252" cy="1086263"/>
            <a:chOff x="-29320" y="-1970"/>
            <a:chExt cx="9198252" cy="1086263"/>
          </a:xfrm>
        </p:grpSpPr>
        <p:sp>
          <p:nvSpPr>
            <p:cNvPr id="163" name="Shape 163"/>
            <p:cNvSpPr/>
            <p:nvPr/>
          </p:nvSpPr>
          <p:spPr>
            <a:xfrm rot="-164306">
              <a:off x="-19044" y="216548"/>
              <a:ext cx="9163050" cy="649224"/>
            </a:xfrm>
            <a:custGeom>
              <a:avLst/>
              <a:gdLst/>
              <a:ahLst/>
              <a:cxnLst/>
              <a:rect l="0" t="0" r="0" b="0"/>
              <a:pathLst>
                <a:path w="5772" h="1055" extrusionOk="0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75" cap="flat">
              <a:solidFill>
                <a:srgbClr val="33B7B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45700" rIns="91425" bIns="45700" anchor="t" anchorCtr="0">
              <a:noAutofit/>
            </a:bodyPr>
            <a:lstStyle/>
            <a:p>
              <a:endParaRPr/>
            </a:p>
          </p:txBody>
        </p:sp>
        <p:sp>
          <p:nvSpPr>
            <p:cNvPr id="164" name="Shape 164"/>
            <p:cNvSpPr/>
            <p:nvPr/>
          </p:nvSpPr>
          <p:spPr>
            <a:xfrm rot="-164307">
              <a:off x="-14308" y="290001"/>
              <a:ext cx="9175810" cy="530351"/>
            </a:xfrm>
            <a:custGeom>
              <a:avLst/>
              <a:gdLst/>
              <a:ahLst/>
              <a:cxnLst/>
              <a:rect l="0" t="0" r="0" b="0"/>
              <a:pathLst>
                <a:path w="5766" h="854" extrusionOk="0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45700" rIns="91425" bIns="45700" anchor="t" anchorCtr="0">
              <a:noAutofit/>
            </a:bodyPr>
            <a:lstStyle/>
            <a:p>
              <a:endParaRPr/>
            </a:p>
          </p:txBody>
        </p:sp>
      </p:grp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Shape 239"/>
          <p:cNvSpPr/>
          <p:nvPr/>
        </p:nvSpPr>
        <p:spPr>
          <a:xfrm>
            <a:off x="-9525" y="-7144"/>
            <a:ext cx="9163050" cy="1041400"/>
          </a:xfrm>
          <a:custGeom>
            <a:avLst/>
            <a:gdLst/>
            <a:ahLst/>
            <a:cxnLst/>
            <a:rect l="0" t="0" r="0" b="0"/>
            <a:pathLst>
              <a:path w="5772" h="656" extrusionOk="0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rgbClr val="1476AB">
                  <a:alpha val="43921"/>
                </a:srgbClr>
              </a:gs>
              <a:gs pos="100000">
                <a:srgbClr val="0CE0EC">
                  <a:alpha val="54117"/>
                </a:srgbClr>
              </a:gs>
            </a:gsLst>
            <a:lin ang="5400000" scaled="0"/>
          </a:gra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240" name="Shape 240"/>
          <p:cNvSpPr/>
          <p:nvPr/>
        </p:nvSpPr>
        <p:spPr>
          <a:xfrm>
            <a:off x="4381500" y="-7144"/>
            <a:ext cx="4762500" cy="638174"/>
          </a:xfrm>
          <a:custGeom>
            <a:avLst/>
            <a:gdLst/>
            <a:ahLst/>
            <a:cxnLst/>
            <a:rect l="0" t="0" r="0" b="0"/>
            <a:pathLst>
              <a:path w="3000" h="595" extrusionOk="0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18A7B0">
                  <a:alpha val="29019"/>
                </a:srgbClr>
              </a:gs>
              <a:gs pos="80000">
                <a:srgbClr val="0993DD">
                  <a:alpha val="43921"/>
                </a:srgbClr>
              </a:gs>
              <a:gs pos="100000">
                <a:srgbClr val="0993DD">
                  <a:alpha val="43921"/>
                </a:srgbClr>
              </a:gs>
            </a:gsLst>
            <a:lin ang="5400000" scaled="0"/>
          </a:gra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241" name="Shape 241"/>
          <p:cNvSpPr txBox="1">
            <a:spLocks noGrp="1"/>
          </p:cNvSpPr>
          <p:nvPr>
            <p:ph type="title"/>
          </p:nvPr>
        </p:nvSpPr>
        <p:spPr>
          <a:xfrm>
            <a:off x="457200" y="70408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Calibri"/>
              <a:buNone/>
              <a:defRPr sz="5000" b="0" i="0" u="none" strike="noStrike" cap="none" baseline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  <a:rtl val="0"/>
              </a:defRPr>
            </a:lvl1pPr>
            <a:lvl2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  <a:lvl3pPr marL="0" marR="0" indent="0" algn="l" rtl="0">
              <a:defRPr sz="1800" b="0" i="0" u="none" strike="noStrike" cap="none" baseline="0"/>
            </a:lvl3pPr>
            <a:lvl4pPr marL="0" marR="0" indent="0" algn="l" rtl="0">
              <a:defRPr sz="1800" b="0" i="0" u="none" strike="noStrike" cap="none" baseline="0"/>
            </a:lvl4pPr>
            <a:lvl5pPr marL="0" marR="0" indent="0" algn="l" rtl="0">
              <a:defRPr sz="1800" b="0" i="0" u="none" strike="noStrike" cap="none" baseline="0"/>
            </a:lvl5pPr>
            <a:lvl6pPr marL="0" marR="0" indent="0" algn="l" rtl="0">
              <a:defRPr sz="1800" b="0" i="0" u="none" strike="noStrike" cap="none" baseline="0"/>
            </a:lvl6pPr>
            <a:lvl7pPr marL="0" marR="0" indent="0" algn="l" rtl="0">
              <a:defRPr sz="1800" b="0" i="0" u="none" strike="noStrike" cap="none" baseline="0"/>
            </a:lvl7pPr>
            <a:lvl8pPr marL="0" marR="0" indent="0" algn="l" rtl="0">
              <a:defRPr sz="1800" b="0" i="0" u="none" strike="noStrike" cap="none" baseline="0"/>
            </a:lvl8pPr>
            <a:lvl9pPr marL="0" marR="0" indent="0" algn="l" rtl="0">
              <a:defRPr sz="1800" b="0" i="0" u="none" strike="noStrike" cap="none" baseline="0"/>
            </a:lvl9pPr>
          </a:lstStyle>
          <a:p>
            <a:endParaRPr/>
          </a:p>
        </p:txBody>
      </p:sp>
      <p:sp>
        <p:nvSpPr>
          <p:cNvPr id="242" name="Shape 242"/>
          <p:cNvSpPr txBox="1"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1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74320" marR="0" indent="195580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3"/>
              </a:buClr>
              <a:buFont typeface="Merriweather"/>
              <a:buChar char="●"/>
              <a:defRPr sz="26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640080" marR="0" indent="16001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Font typeface="Merriweather"/>
              <a:buChar char="●"/>
              <a:defRPr sz="24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95250" algn="l" rtl="0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chemeClr val="accent2"/>
              </a:buClr>
              <a:buFont typeface="Merriweather"/>
              <a:buChar char="●"/>
              <a:defRPr sz="21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188720" marR="0" indent="11938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3"/>
              </a:buClr>
              <a:buFont typeface="Merriweather"/>
              <a:buChar char="●"/>
              <a:defRPr sz="20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463040" marR="0" indent="11176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4"/>
              </a:buClr>
              <a:buFont typeface="Merriweather"/>
              <a:buChar char="●"/>
              <a:defRPr sz="20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1737360" marR="0" indent="104139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5"/>
              </a:buClr>
              <a:buFont typeface="Merriweather"/>
              <a:buChar char="●"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1920240" marR="0" indent="8636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accent6"/>
              </a:buClr>
              <a:buFont typeface="Merriweather"/>
              <a:buChar char="●"/>
              <a:defRPr sz="16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2194560" marR="0" indent="104139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2"/>
              </a:buClr>
              <a:buFont typeface="Merriweather"/>
              <a:buChar char="•"/>
              <a:defRPr sz="16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2468880" marR="0" indent="8382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2"/>
              </a:buClr>
              <a:buFont typeface="Merriweather"/>
              <a:buChar char="•"/>
              <a:defRPr sz="14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243" name="Shape 24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244" name="Shape 244"/>
          <p:cNvSpPr txBox="1">
            <a:spLocks noGrp="1"/>
          </p:cNvSpPr>
          <p:nvPr>
            <p:ph type="ftr" idx="11"/>
          </p:nvPr>
        </p:nvSpPr>
        <p:spPr>
          <a:xfrm>
            <a:off x="2667000" y="6356350"/>
            <a:ext cx="33527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245" name="Shape 245"/>
          <p:cNvSpPr txBox="1">
            <a:spLocks noGrp="1"/>
          </p:cNvSpPr>
          <p:nvPr>
            <p:ph type="sldNum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grpSp>
        <p:nvGrpSpPr>
          <p:cNvPr id="246" name="Shape 246"/>
          <p:cNvGrpSpPr/>
          <p:nvPr/>
        </p:nvGrpSpPr>
        <p:grpSpPr>
          <a:xfrm>
            <a:off x="-29292" y="-16112"/>
            <a:ext cx="9198253" cy="1086260"/>
            <a:chOff x="-29320" y="-1970"/>
            <a:chExt cx="9198253" cy="1086260"/>
          </a:xfrm>
        </p:grpSpPr>
        <p:sp>
          <p:nvSpPr>
            <p:cNvPr id="247" name="Shape 247"/>
            <p:cNvSpPr/>
            <p:nvPr/>
          </p:nvSpPr>
          <p:spPr>
            <a:xfrm rot="-164306">
              <a:off x="-19044" y="216548"/>
              <a:ext cx="9163050" cy="649224"/>
            </a:xfrm>
            <a:custGeom>
              <a:avLst/>
              <a:gdLst/>
              <a:ahLst/>
              <a:cxnLst/>
              <a:rect l="0" t="0" r="0" b="0"/>
              <a:pathLst>
                <a:path w="5772" h="1055" extrusionOk="0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75" cap="flat">
              <a:solidFill>
                <a:srgbClr val="33B7B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45700" rIns="91425" bIns="45700" anchor="t" anchorCtr="0">
              <a:noAutofit/>
            </a:bodyPr>
            <a:lstStyle/>
            <a:p>
              <a:endParaRPr/>
            </a:p>
          </p:txBody>
        </p:sp>
        <p:sp>
          <p:nvSpPr>
            <p:cNvPr id="248" name="Shape 248"/>
            <p:cNvSpPr/>
            <p:nvPr/>
          </p:nvSpPr>
          <p:spPr>
            <a:xfrm rot="-164307">
              <a:off x="-14307" y="290000"/>
              <a:ext cx="9175810" cy="530351"/>
            </a:xfrm>
            <a:custGeom>
              <a:avLst/>
              <a:gdLst/>
              <a:ahLst/>
              <a:cxnLst/>
              <a:rect l="0" t="0" r="0" b="0"/>
              <a:pathLst>
                <a:path w="5766" h="854" extrusionOk="0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45700" rIns="91425" bIns="45700" anchor="t" anchorCtr="0">
              <a:noAutofit/>
            </a:bodyPr>
            <a:lstStyle/>
            <a:p>
              <a:endParaRPr/>
            </a:p>
          </p:txBody>
        </p:sp>
      </p:grp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Shape 77"/>
          <p:cNvSpPr/>
          <p:nvPr/>
        </p:nvSpPr>
        <p:spPr>
          <a:xfrm>
            <a:off x="-9525" y="-7144"/>
            <a:ext cx="9163050" cy="1041400"/>
          </a:xfrm>
          <a:custGeom>
            <a:avLst/>
            <a:gdLst/>
            <a:ahLst/>
            <a:cxnLst/>
            <a:rect l="0" t="0" r="0" b="0"/>
            <a:pathLst>
              <a:path w="5772" h="656" extrusionOk="0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rgbClr val="1476AB">
                  <a:alpha val="43921"/>
                </a:srgbClr>
              </a:gs>
              <a:gs pos="100000">
                <a:srgbClr val="0CE0EC">
                  <a:alpha val="54117"/>
                </a:srgbClr>
              </a:gs>
            </a:gsLst>
            <a:lin ang="5400000" scaled="0"/>
          </a:gra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78" name="Shape 78"/>
          <p:cNvSpPr/>
          <p:nvPr/>
        </p:nvSpPr>
        <p:spPr>
          <a:xfrm>
            <a:off x="4381500" y="-7144"/>
            <a:ext cx="4762500" cy="638174"/>
          </a:xfrm>
          <a:custGeom>
            <a:avLst/>
            <a:gdLst/>
            <a:ahLst/>
            <a:cxnLst/>
            <a:rect l="0" t="0" r="0" b="0"/>
            <a:pathLst>
              <a:path w="3000" h="595" extrusionOk="0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18A7B0">
                  <a:alpha val="29019"/>
                </a:srgbClr>
              </a:gs>
              <a:gs pos="80000">
                <a:srgbClr val="0993DD">
                  <a:alpha val="43921"/>
                </a:srgbClr>
              </a:gs>
              <a:gs pos="100000">
                <a:srgbClr val="0993DD">
                  <a:alpha val="43921"/>
                </a:srgbClr>
              </a:gs>
            </a:gsLst>
            <a:lin ang="5400000" scaled="0"/>
          </a:gra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title"/>
          </p:nvPr>
        </p:nvSpPr>
        <p:spPr>
          <a:xfrm>
            <a:off x="457200" y="70408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Calibri"/>
              <a:buNone/>
              <a:defRPr sz="5000" b="0" i="0" u="none" strike="noStrike" cap="none" baseline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  <a:rtl val="0"/>
              </a:defRPr>
            </a:lvl1pPr>
            <a:lvl2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  <a:lvl3pPr marL="0" marR="0" indent="0" algn="l" rtl="0">
              <a:defRPr sz="1800" b="0" i="0" u="none" strike="noStrike" cap="none" baseline="0"/>
            </a:lvl3pPr>
            <a:lvl4pPr marL="0" marR="0" indent="0" algn="l" rtl="0">
              <a:defRPr sz="1800" b="0" i="0" u="none" strike="noStrike" cap="none" baseline="0"/>
            </a:lvl4pPr>
            <a:lvl5pPr marL="0" marR="0" indent="0" algn="l" rtl="0">
              <a:defRPr sz="1800" b="0" i="0" u="none" strike="noStrike" cap="none" baseline="0"/>
            </a:lvl5pPr>
            <a:lvl6pPr marL="0" marR="0" indent="0" algn="l" rtl="0">
              <a:defRPr sz="1800" b="0" i="0" u="none" strike="noStrike" cap="none" baseline="0"/>
            </a:lvl6pPr>
            <a:lvl7pPr marL="0" marR="0" indent="0" algn="l" rtl="0">
              <a:defRPr sz="1800" b="0" i="0" u="none" strike="noStrike" cap="none" baseline="0"/>
            </a:lvl7pPr>
            <a:lvl8pPr marL="0" marR="0" indent="0" algn="l" rtl="0">
              <a:defRPr sz="1800" b="0" i="0" u="none" strike="noStrike" cap="none" baseline="0"/>
            </a:lvl8pPr>
            <a:lvl9pPr marL="0" marR="0" indent="0" algn="l" rtl="0">
              <a:defRPr sz="1800" b="0" i="0" u="none" strike="noStrike" cap="none" baseline="0"/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1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74320" marR="0" indent="195580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3"/>
              </a:buClr>
              <a:buFont typeface="Merriweather"/>
              <a:buChar char="●"/>
              <a:defRPr sz="26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640080" marR="0" indent="16001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Font typeface="Merriweather"/>
              <a:buChar char="●"/>
              <a:defRPr sz="24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95250" algn="l" rtl="0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chemeClr val="accent2"/>
              </a:buClr>
              <a:buFont typeface="Merriweather"/>
              <a:buChar char="●"/>
              <a:defRPr sz="21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188720" marR="0" indent="11938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3"/>
              </a:buClr>
              <a:buFont typeface="Merriweather"/>
              <a:buChar char="●"/>
              <a:defRPr sz="20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463040" marR="0" indent="11176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4"/>
              </a:buClr>
              <a:buFont typeface="Merriweather"/>
              <a:buChar char="●"/>
              <a:defRPr sz="20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1737360" marR="0" indent="104139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5"/>
              </a:buClr>
              <a:buFont typeface="Merriweather"/>
              <a:buChar char="●"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1920240" marR="0" indent="8636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accent6"/>
              </a:buClr>
              <a:buFont typeface="Merriweather"/>
              <a:buChar char="●"/>
              <a:defRPr sz="16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2194560" marR="0" indent="104139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2"/>
              </a:buClr>
              <a:buFont typeface="Merriweather"/>
              <a:buChar char="•"/>
              <a:defRPr sz="16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2468880" marR="0" indent="8382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2"/>
              </a:buClr>
              <a:buFont typeface="Merriweather"/>
              <a:buChar char="•"/>
              <a:defRPr sz="14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ftr" idx="11"/>
          </p:nvPr>
        </p:nvSpPr>
        <p:spPr>
          <a:xfrm>
            <a:off x="2667000" y="6356350"/>
            <a:ext cx="33527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sp>
        <p:nvSpPr>
          <p:cNvPr id="83" name="Shape 83"/>
          <p:cNvSpPr txBox="1">
            <a:spLocks noGrp="1"/>
          </p:cNvSpPr>
          <p:nvPr>
            <p:ph type="sldNum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Merriweather"/>
              <a:buNone/>
              <a:defRPr sz="1200" b="0" i="0" u="none" strike="noStrike" cap="none" baseline="0">
                <a:solidFill>
                  <a:srgbClr val="195D75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Merriweather"/>
              <a:buNone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endParaRPr/>
          </a:p>
        </p:txBody>
      </p:sp>
      <p:grpSp>
        <p:nvGrpSpPr>
          <p:cNvPr id="84" name="Shape 84"/>
          <p:cNvGrpSpPr/>
          <p:nvPr/>
        </p:nvGrpSpPr>
        <p:grpSpPr>
          <a:xfrm>
            <a:off x="-29292" y="-16112"/>
            <a:ext cx="9198253" cy="1086260"/>
            <a:chOff x="-29320" y="-1970"/>
            <a:chExt cx="9198253" cy="1086260"/>
          </a:xfrm>
        </p:grpSpPr>
        <p:sp>
          <p:nvSpPr>
            <p:cNvPr id="85" name="Shape 85"/>
            <p:cNvSpPr/>
            <p:nvPr/>
          </p:nvSpPr>
          <p:spPr>
            <a:xfrm rot="-164306">
              <a:off x="-19044" y="216548"/>
              <a:ext cx="9163050" cy="649224"/>
            </a:xfrm>
            <a:custGeom>
              <a:avLst/>
              <a:gdLst/>
              <a:ahLst/>
              <a:cxnLst/>
              <a:rect l="0" t="0" r="0" b="0"/>
              <a:pathLst>
                <a:path w="5772" h="1055" extrusionOk="0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75" cap="flat">
              <a:solidFill>
                <a:srgbClr val="33B7B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45700" rIns="91425" bIns="45700" anchor="t" anchorCtr="0">
              <a:noAutofit/>
            </a:bodyPr>
            <a:lstStyle/>
            <a:p>
              <a:endParaRPr/>
            </a:p>
          </p:txBody>
        </p:sp>
        <p:sp>
          <p:nvSpPr>
            <p:cNvPr id="86" name="Shape 86"/>
            <p:cNvSpPr/>
            <p:nvPr/>
          </p:nvSpPr>
          <p:spPr>
            <a:xfrm rot="-164307">
              <a:off x="-14307" y="290000"/>
              <a:ext cx="9175810" cy="530351"/>
            </a:xfrm>
            <a:custGeom>
              <a:avLst/>
              <a:gdLst/>
              <a:ahLst/>
              <a:cxnLst/>
              <a:rect l="0" t="0" r="0" b="0"/>
              <a:pathLst>
                <a:path w="5766" h="854" extrusionOk="0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45700" rIns="91425" bIns="45700" anchor="t" anchorCtr="0">
              <a:noAutofit/>
            </a:bodyPr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445541462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7" Type="http://schemas.openxmlformats.org/officeDocument/2006/relationships/image" Target="../media/image7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g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hacklibschool.wordpress.com/2012/10/11/common-core-state-standards-and-the-school-librarian/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g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hyperlink" Target="http://www.jewishlibraries.org/" TargetMode="Externa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Shape 324"/>
          <p:cNvSpPr txBox="1">
            <a:spLocks noGrp="1"/>
          </p:cNvSpPr>
          <p:nvPr>
            <p:ph type="ctrTitle"/>
          </p:nvPr>
        </p:nvSpPr>
        <p:spPr>
          <a:xfrm>
            <a:off x="0" y="609600"/>
            <a:ext cx="9144000" cy="99060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45700" tIns="45700" rIns="45700" bIns="45700" anchor="t" anchorCtr="0">
            <a:noAutofit/>
          </a:bodyPr>
          <a:lstStyle/>
          <a:p>
            <a:pPr algn="ctr">
              <a:buClr>
                <a:schemeClr val="dk2"/>
              </a:buClr>
              <a:buSzPct val="25000"/>
            </a:pPr>
            <a:r>
              <a:rPr lang="en-US" sz="3600" dirty="0">
                <a:solidFill>
                  <a:schemeClr val="dk2"/>
                </a:solidFill>
              </a:rPr>
              <a:t>A Vital Component of Jewish </a:t>
            </a:r>
            <a:r>
              <a:rPr lang="en-US" sz="3600" dirty="0" smtClean="0">
                <a:solidFill>
                  <a:schemeClr val="dk2"/>
                </a:solidFill>
              </a:rPr>
              <a:t>Education:</a:t>
            </a:r>
            <a:r>
              <a:rPr lang="en-US" sz="3600" dirty="0">
                <a:solidFill>
                  <a:schemeClr val="dk2"/>
                </a:solidFill>
              </a:rPr>
              <a:t/>
            </a:r>
            <a:br>
              <a:rPr lang="en-US" sz="3600" dirty="0">
                <a:solidFill>
                  <a:schemeClr val="dk2"/>
                </a:solidFill>
              </a:rPr>
            </a:br>
            <a:endParaRPr lang="en-US" sz="3600" b="1" i="0" u="none" strike="noStrike" cap="none" baseline="0" dirty="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  <a:rtl val="0"/>
            </a:endParaRPr>
          </a:p>
        </p:txBody>
      </p:sp>
      <p:sp>
        <p:nvSpPr>
          <p:cNvPr id="325" name="Shape 325"/>
          <p:cNvSpPr txBox="1">
            <a:spLocks noGrp="1"/>
          </p:cNvSpPr>
          <p:nvPr>
            <p:ph type="subTitle" idx="1"/>
          </p:nvPr>
        </p:nvSpPr>
        <p:spPr>
          <a:xfrm>
            <a:off x="533400" y="5105400"/>
            <a:ext cx="7854696" cy="1295399"/>
          </a:xfrm>
          <a:prstGeom prst="rect">
            <a:avLst/>
          </a:prstGeom>
          <a:noFill/>
          <a:ln>
            <a:noFill/>
          </a:ln>
        </p:spPr>
        <p:txBody>
          <a:bodyPr lIns="64000" tIns="45700" rIns="45700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25000"/>
              <a:buFont typeface="Calibri"/>
              <a:buNone/>
            </a:pPr>
            <a:r>
              <a:rPr lang="en-US" sz="1550" b="1" i="0" u="none" strike="noStrike" cap="none" baseline="0" dirty="0" smtClean="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  <a:rtl val="0"/>
              </a:rPr>
              <a:t>Your name and school here</a:t>
            </a:r>
            <a:endParaRPr lang="en-US" sz="155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  <a:rtl val="0"/>
            </a:endParaRPr>
          </a:p>
          <a:p>
            <a:endParaRPr lang="en-US" sz="1550" b="1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  <a:rtl val="0"/>
            </a:endParaRPr>
          </a:p>
        </p:txBody>
      </p:sp>
      <p:sp>
        <p:nvSpPr>
          <p:cNvPr id="5" name="Shape 324"/>
          <p:cNvSpPr txBox="1">
            <a:spLocks/>
          </p:cNvSpPr>
          <p:nvPr/>
        </p:nvSpPr>
        <p:spPr>
          <a:xfrm>
            <a:off x="39188" y="1425420"/>
            <a:ext cx="9144000" cy="688381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45700" tIns="45700" rIns="45700" bIns="45700" anchor="t" anchorCtr="0">
            <a:no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ECF3"/>
              </a:buClr>
              <a:buFont typeface="Calibri"/>
              <a:buNone/>
              <a:defRPr sz="5600" b="1" i="0" u="none" strike="noStrike" cap="none" baseline="0">
                <a:solidFill>
                  <a:srgbClr val="53ECF3"/>
                </a:solidFill>
                <a:latin typeface="Calibri"/>
                <a:ea typeface="Calibri"/>
                <a:cs typeface="Calibri"/>
                <a:sym typeface="Calibri"/>
                <a:rtl val="0"/>
              </a:defRPr>
            </a:lvl1pPr>
            <a:lvl2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  <a:lvl3pPr marL="0" marR="0" indent="0" algn="l" rtl="0">
              <a:defRPr sz="1800" b="0" i="0" u="none" strike="noStrike" cap="none" baseline="0"/>
            </a:lvl3pPr>
            <a:lvl4pPr marL="0" marR="0" indent="0" algn="l" rtl="0">
              <a:defRPr sz="1800" b="0" i="0" u="none" strike="noStrike" cap="none" baseline="0"/>
            </a:lvl4pPr>
            <a:lvl5pPr marL="0" marR="0" indent="0" algn="l" rtl="0">
              <a:defRPr sz="1800" b="0" i="0" u="none" strike="noStrike" cap="none" baseline="0"/>
            </a:lvl5pPr>
            <a:lvl6pPr marL="0" marR="0" indent="0" algn="l" rtl="0">
              <a:defRPr sz="1800" b="0" i="0" u="none" strike="noStrike" cap="none" baseline="0"/>
            </a:lvl6pPr>
            <a:lvl7pPr marL="0" marR="0" indent="0" algn="l" rtl="0">
              <a:defRPr sz="1800" b="0" i="0" u="none" strike="noStrike" cap="none" baseline="0"/>
            </a:lvl7pPr>
            <a:lvl8pPr marL="0" marR="0" indent="0" algn="l" rtl="0">
              <a:defRPr sz="1800" b="0" i="0" u="none" strike="noStrike" cap="none" baseline="0"/>
            </a:lvl8pPr>
            <a:lvl9pPr marL="0" marR="0" indent="0" algn="l" rtl="0">
              <a:defRPr sz="1800" b="0" i="0" u="none" strike="noStrike" cap="none" baseline="0"/>
            </a:lvl9pPr>
          </a:lstStyle>
          <a:p>
            <a:pPr marL="156845" lvl="0" indent="-4445" algn="ctr">
              <a:spcBef>
                <a:spcPts val="520"/>
              </a:spcBef>
              <a:buClr>
                <a:schemeClr val="accent3"/>
              </a:buClr>
              <a:buSzPct val="25000"/>
            </a:pPr>
            <a:r>
              <a:rPr lang="en-US" sz="4800" dirty="0" smtClean="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sym typeface="Merriweather"/>
              </a:rPr>
              <a:t>The School Library</a:t>
            </a:r>
            <a:endParaRPr lang="en-US" sz="4800" b="0" dirty="0">
              <a:solidFill>
                <a:schemeClr val="dk1"/>
              </a:solidFill>
              <a:latin typeface="Merriweather"/>
              <a:ea typeface="Merriweather"/>
              <a:cs typeface="Merriweather"/>
              <a:sym typeface="Merriweather"/>
            </a:endParaRPr>
          </a:p>
        </p:txBody>
      </p:sp>
      <p:sp>
        <p:nvSpPr>
          <p:cNvPr id="2" name="Round Same Side Corner Rectangle 1"/>
          <p:cNvSpPr/>
          <p:nvPr/>
        </p:nvSpPr>
        <p:spPr>
          <a:xfrm>
            <a:off x="2971800" y="2438400"/>
            <a:ext cx="3276600" cy="2438400"/>
          </a:xfrm>
          <a:prstGeom prst="round2Same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3810000" y="3429000"/>
            <a:ext cx="1600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An image of your library should go here.</a:t>
            </a:r>
            <a:endParaRPr lang="en-US" i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" name="Shape 368"/>
          <p:cNvGrpSpPr/>
          <p:nvPr/>
        </p:nvGrpSpPr>
        <p:grpSpPr>
          <a:xfrm>
            <a:off x="838200" y="1295401"/>
            <a:ext cx="5981914" cy="4571999"/>
            <a:chOff x="933342" y="3961073"/>
            <a:chExt cx="5981914" cy="1525189"/>
          </a:xfrm>
        </p:grpSpPr>
        <p:sp>
          <p:nvSpPr>
            <p:cNvPr id="373" name="Shape 373"/>
            <p:cNvSpPr/>
            <p:nvPr/>
          </p:nvSpPr>
          <p:spPr>
            <a:xfrm>
              <a:off x="1695937" y="3961074"/>
              <a:ext cx="5219319" cy="1525188"/>
            </a:xfrm>
            <a:prstGeom prst="homePlate">
              <a:avLst>
                <a:gd name="adj" fmla="val 50000"/>
              </a:avLst>
            </a:prstGeom>
            <a:solidFill>
              <a:srgbClr val="0DCF99"/>
            </a:solidFill>
            <a:ln w="25400" cap="flat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672550" tIns="68575" rIns="128000" bIns="68575" anchor="t" anchorCtr="0">
              <a:noAutofit/>
            </a:bodyPr>
            <a:lstStyle/>
            <a:p>
              <a:pPr>
                <a:lnSpc>
                  <a:spcPct val="90000"/>
                </a:lnSpc>
                <a:buClr>
                  <a:srgbClr val="FFFFFF"/>
                </a:buClr>
                <a:buSzPct val="25000"/>
                <a:buFont typeface="Arial"/>
                <a:buNone/>
              </a:pPr>
              <a:endParaRPr lang="en-US" sz="1800" b="1" dirty="0" smtClean="0">
                <a:solidFill>
                  <a:srgbClr val="FFFFFF"/>
                </a:solidFill>
              </a:endParaRPr>
            </a:p>
            <a:p>
              <a:pPr>
                <a:lnSpc>
                  <a:spcPct val="90000"/>
                </a:lnSpc>
                <a:buClr>
                  <a:srgbClr val="FFFFFF"/>
                </a:buClr>
                <a:buSzPct val="25000"/>
                <a:buFont typeface="Arial"/>
                <a:buNone/>
              </a:pPr>
              <a:r>
                <a:rPr lang="en-US" sz="1800" b="1" dirty="0">
                  <a:solidFill>
                    <a:srgbClr val="FFFFFF"/>
                  </a:solidFill>
                </a:rPr>
                <a:t> </a:t>
              </a:r>
              <a:r>
                <a:rPr lang="en-US" sz="1800" b="1" dirty="0" smtClean="0">
                  <a:solidFill>
                    <a:srgbClr val="FFFFFF"/>
                  </a:solidFill>
                </a:rPr>
                <a:t>  </a:t>
              </a:r>
              <a:r>
                <a:rPr lang="en-US" sz="1800" b="1" dirty="0">
                  <a:solidFill>
                    <a:srgbClr val="FFFFFF"/>
                  </a:solidFill>
                </a:rPr>
                <a:t> </a:t>
              </a:r>
              <a:r>
                <a:rPr lang="en-US" sz="1800" b="1" dirty="0" smtClean="0">
                  <a:solidFill>
                    <a:srgbClr val="FFFFFF"/>
                  </a:solidFill>
                </a:rPr>
                <a:t>   PROGRAM </a:t>
              </a:r>
            </a:p>
            <a:p>
              <a:pPr>
                <a:lnSpc>
                  <a:spcPct val="90000"/>
                </a:lnSpc>
                <a:buClr>
                  <a:srgbClr val="FFFFFF"/>
                </a:buClr>
                <a:buSzPct val="25000"/>
                <a:buFont typeface="Arial"/>
                <a:buNone/>
              </a:pPr>
              <a:r>
                <a:rPr lang="en-US" sz="1800" b="1" dirty="0">
                  <a:solidFill>
                    <a:srgbClr val="FFFFFF"/>
                  </a:solidFill>
                </a:rPr>
                <a:t> </a:t>
              </a:r>
              <a:r>
                <a:rPr lang="en-US" sz="1800" b="1" dirty="0" smtClean="0">
                  <a:solidFill>
                    <a:srgbClr val="FFFFFF"/>
                  </a:solidFill>
                </a:rPr>
                <a:t>      INNOVATOR</a:t>
              </a:r>
              <a:endParaRPr lang="en-US" b="1" dirty="0"/>
            </a:p>
          </p:txBody>
        </p:sp>
        <p:sp>
          <p:nvSpPr>
            <p:cNvPr id="374" name="Shape 374"/>
            <p:cNvSpPr/>
            <p:nvPr/>
          </p:nvSpPr>
          <p:spPr>
            <a:xfrm>
              <a:off x="933342" y="3961073"/>
              <a:ext cx="1525188" cy="443991"/>
            </a:xfrm>
            <a:prstGeom prst="ellipse">
              <a:avLst/>
            </a:prstGeom>
            <a:solidFill>
              <a:srgbClr val="BFF2E3"/>
            </a:solidFill>
            <a:ln w="25400" cap="flat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375" name="Shape 375"/>
          <p:cNvGrpSpPr/>
          <p:nvPr/>
        </p:nvGrpSpPr>
        <p:grpSpPr>
          <a:xfrm>
            <a:off x="6847792" y="2667000"/>
            <a:ext cx="1895551" cy="1781265"/>
            <a:chOff x="0" y="0"/>
            <a:chExt cx="3000000" cy="3000025"/>
          </a:xfrm>
        </p:grpSpPr>
        <p:sp>
          <p:nvSpPr>
            <p:cNvPr id="376" name="Shape 376"/>
            <p:cNvSpPr/>
            <p:nvPr/>
          </p:nvSpPr>
          <p:spPr>
            <a:xfrm>
              <a:off x="675825" y="1966625"/>
              <a:ext cx="2134600" cy="807000"/>
            </a:xfrm>
            <a:custGeom>
              <a:avLst/>
              <a:gdLst/>
              <a:ahLst/>
              <a:cxnLst/>
              <a:rect l="0" t="0" r="0" b="0"/>
              <a:pathLst>
                <a:path w="85384" h="32280" extrusionOk="0">
                  <a:moveTo>
                    <a:pt x="85384" y="1910"/>
                  </a:moveTo>
                  <a:lnTo>
                    <a:pt x="39248" y="0"/>
                  </a:lnTo>
                  <a:lnTo>
                    <a:pt x="38843" y="2588"/>
                  </a:lnTo>
                  <a:lnTo>
                    <a:pt x="0" y="22978"/>
                  </a:lnTo>
                  <a:lnTo>
                    <a:pt x="1795" y="24025"/>
                  </a:lnTo>
                  <a:lnTo>
                    <a:pt x="3589" y="25072"/>
                  </a:lnTo>
                  <a:lnTo>
                    <a:pt x="5442" y="25996"/>
                  </a:lnTo>
                  <a:lnTo>
                    <a:pt x="7352" y="26920"/>
                  </a:lnTo>
                  <a:lnTo>
                    <a:pt x="9320" y="27721"/>
                  </a:lnTo>
                  <a:lnTo>
                    <a:pt x="11288" y="28522"/>
                  </a:lnTo>
                  <a:lnTo>
                    <a:pt x="13314" y="29199"/>
                  </a:lnTo>
                  <a:lnTo>
                    <a:pt x="15398" y="29815"/>
                  </a:lnTo>
                  <a:lnTo>
                    <a:pt x="17424" y="30370"/>
                  </a:lnTo>
                  <a:lnTo>
                    <a:pt x="19566" y="30863"/>
                  </a:lnTo>
                  <a:lnTo>
                    <a:pt x="21708" y="31294"/>
                  </a:lnTo>
                  <a:lnTo>
                    <a:pt x="23908" y="31664"/>
                  </a:lnTo>
                  <a:lnTo>
                    <a:pt x="26107" y="31910"/>
                  </a:lnTo>
                  <a:lnTo>
                    <a:pt x="28307" y="32095"/>
                  </a:lnTo>
                  <a:lnTo>
                    <a:pt x="30565" y="32218"/>
                  </a:lnTo>
                  <a:lnTo>
                    <a:pt x="32822" y="32280"/>
                  </a:lnTo>
                  <a:lnTo>
                    <a:pt x="34964" y="32218"/>
                  </a:lnTo>
                  <a:lnTo>
                    <a:pt x="37106" y="32156"/>
                  </a:lnTo>
                  <a:lnTo>
                    <a:pt x="39190" y="31972"/>
                  </a:lnTo>
                  <a:lnTo>
                    <a:pt x="41274" y="31725"/>
                  </a:lnTo>
                  <a:lnTo>
                    <a:pt x="43358" y="31417"/>
                  </a:lnTo>
                  <a:lnTo>
                    <a:pt x="45384" y="31048"/>
                  </a:lnTo>
                  <a:lnTo>
                    <a:pt x="47410" y="30555"/>
                  </a:lnTo>
                  <a:lnTo>
                    <a:pt x="49378" y="30062"/>
                  </a:lnTo>
                  <a:lnTo>
                    <a:pt x="51346" y="29507"/>
                  </a:lnTo>
                  <a:lnTo>
                    <a:pt x="53256" y="28830"/>
                  </a:lnTo>
                  <a:lnTo>
                    <a:pt x="55167" y="28152"/>
                  </a:lnTo>
                  <a:lnTo>
                    <a:pt x="57019" y="27413"/>
                  </a:lnTo>
                  <a:lnTo>
                    <a:pt x="58814" y="26612"/>
                  </a:lnTo>
                  <a:lnTo>
                    <a:pt x="60608" y="25750"/>
                  </a:lnTo>
                  <a:lnTo>
                    <a:pt x="62403" y="24826"/>
                  </a:lnTo>
                  <a:lnTo>
                    <a:pt x="64081" y="23840"/>
                  </a:lnTo>
                  <a:lnTo>
                    <a:pt x="65760" y="22793"/>
                  </a:lnTo>
                  <a:lnTo>
                    <a:pt x="67439" y="21746"/>
                  </a:lnTo>
                  <a:lnTo>
                    <a:pt x="69002" y="20575"/>
                  </a:lnTo>
                  <a:lnTo>
                    <a:pt x="70565" y="19405"/>
                  </a:lnTo>
                  <a:lnTo>
                    <a:pt x="72070" y="18173"/>
                  </a:lnTo>
                  <a:lnTo>
                    <a:pt x="73517" y="16941"/>
                  </a:lnTo>
                  <a:lnTo>
                    <a:pt x="74964" y="15586"/>
                  </a:lnTo>
                  <a:lnTo>
                    <a:pt x="76353" y="14230"/>
                  </a:lnTo>
                  <a:lnTo>
                    <a:pt x="77627" y="12813"/>
                  </a:lnTo>
                  <a:lnTo>
                    <a:pt x="78900" y="11397"/>
                  </a:lnTo>
                  <a:lnTo>
                    <a:pt x="80116" y="9918"/>
                  </a:lnTo>
                  <a:lnTo>
                    <a:pt x="81274" y="8378"/>
                  </a:lnTo>
                  <a:lnTo>
                    <a:pt x="82374" y="6838"/>
                  </a:lnTo>
                  <a:lnTo>
                    <a:pt x="83474" y="5236"/>
                  </a:lnTo>
                  <a:lnTo>
                    <a:pt x="84458" y="3573"/>
                  </a:lnTo>
                  <a:lnTo>
                    <a:pt x="85384" y="1910"/>
                  </a:lnTo>
                  <a:close/>
                </a:path>
              </a:pathLst>
            </a:custGeom>
            <a:solidFill>
              <a:srgbClr val="C4C451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77" name="Shape 377"/>
            <p:cNvSpPr/>
            <p:nvPr/>
          </p:nvSpPr>
          <p:spPr>
            <a:xfrm>
              <a:off x="888550" y="32325"/>
              <a:ext cx="2076725" cy="1982050"/>
            </a:xfrm>
            <a:custGeom>
              <a:avLst/>
              <a:gdLst/>
              <a:ahLst/>
              <a:cxnLst/>
              <a:rect l="0" t="0" r="0" b="0"/>
              <a:pathLst>
                <a:path w="83069" h="79282" extrusionOk="0">
                  <a:moveTo>
                    <a:pt x="33170" y="18851"/>
                  </a:moveTo>
                  <a:lnTo>
                    <a:pt x="31954" y="76510"/>
                  </a:lnTo>
                  <a:lnTo>
                    <a:pt x="30739" y="77372"/>
                  </a:lnTo>
                  <a:lnTo>
                    <a:pt x="76875" y="79282"/>
                  </a:lnTo>
                  <a:lnTo>
                    <a:pt x="78264" y="76510"/>
                  </a:lnTo>
                  <a:lnTo>
                    <a:pt x="79538" y="73615"/>
                  </a:lnTo>
                  <a:lnTo>
                    <a:pt x="80580" y="70658"/>
                  </a:lnTo>
                  <a:lnTo>
                    <a:pt x="81448" y="67578"/>
                  </a:lnTo>
                  <a:lnTo>
                    <a:pt x="82143" y="64498"/>
                  </a:lnTo>
                  <a:lnTo>
                    <a:pt x="82664" y="61356"/>
                  </a:lnTo>
                  <a:lnTo>
                    <a:pt x="82953" y="58091"/>
                  </a:lnTo>
                  <a:lnTo>
                    <a:pt x="83069" y="54826"/>
                  </a:lnTo>
                  <a:lnTo>
                    <a:pt x="83011" y="51992"/>
                  </a:lnTo>
                  <a:lnTo>
                    <a:pt x="82779" y="49220"/>
                  </a:lnTo>
                  <a:lnTo>
                    <a:pt x="82374" y="46448"/>
                  </a:lnTo>
                  <a:lnTo>
                    <a:pt x="81853" y="43738"/>
                  </a:lnTo>
                  <a:lnTo>
                    <a:pt x="81216" y="41089"/>
                  </a:lnTo>
                  <a:lnTo>
                    <a:pt x="80406" y="38502"/>
                  </a:lnTo>
                  <a:lnTo>
                    <a:pt x="79480" y="35976"/>
                  </a:lnTo>
                  <a:lnTo>
                    <a:pt x="78438" y="33450"/>
                  </a:lnTo>
                  <a:lnTo>
                    <a:pt x="77280" y="31048"/>
                  </a:lnTo>
                  <a:lnTo>
                    <a:pt x="75949" y="28707"/>
                  </a:lnTo>
                  <a:lnTo>
                    <a:pt x="74559" y="26366"/>
                  </a:lnTo>
                  <a:lnTo>
                    <a:pt x="73054" y="24148"/>
                  </a:lnTo>
                  <a:lnTo>
                    <a:pt x="71376" y="21992"/>
                  </a:lnTo>
                  <a:lnTo>
                    <a:pt x="69639" y="19960"/>
                  </a:lnTo>
                  <a:lnTo>
                    <a:pt x="67787" y="17927"/>
                  </a:lnTo>
                  <a:lnTo>
                    <a:pt x="65876" y="16017"/>
                  </a:lnTo>
                  <a:lnTo>
                    <a:pt x="63792" y="14231"/>
                  </a:lnTo>
                  <a:lnTo>
                    <a:pt x="61650" y="12506"/>
                  </a:lnTo>
                  <a:lnTo>
                    <a:pt x="59451" y="10904"/>
                  </a:lnTo>
                  <a:lnTo>
                    <a:pt x="57135" y="9364"/>
                  </a:lnTo>
                  <a:lnTo>
                    <a:pt x="54762" y="7947"/>
                  </a:lnTo>
                  <a:lnTo>
                    <a:pt x="52331" y="6592"/>
                  </a:lnTo>
                  <a:lnTo>
                    <a:pt x="49784" y="5422"/>
                  </a:lnTo>
                  <a:lnTo>
                    <a:pt x="47179" y="4313"/>
                  </a:lnTo>
                  <a:lnTo>
                    <a:pt x="44516" y="3327"/>
                  </a:lnTo>
                  <a:lnTo>
                    <a:pt x="41795" y="2465"/>
                  </a:lnTo>
                  <a:lnTo>
                    <a:pt x="38959" y="1725"/>
                  </a:lnTo>
                  <a:lnTo>
                    <a:pt x="36122" y="1109"/>
                  </a:lnTo>
                  <a:lnTo>
                    <a:pt x="33228" y="617"/>
                  </a:lnTo>
                  <a:lnTo>
                    <a:pt x="30334" y="309"/>
                  </a:lnTo>
                  <a:lnTo>
                    <a:pt x="27323" y="62"/>
                  </a:lnTo>
                  <a:lnTo>
                    <a:pt x="24313" y="1"/>
                  </a:lnTo>
                  <a:lnTo>
                    <a:pt x="22750" y="1"/>
                  </a:lnTo>
                  <a:lnTo>
                    <a:pt x="21245" y="62"/>
                  </a:lnTo>
                  <a:lnTo>
                    <a:pt x="19682" y="185"/>
                  </a:lnTo>
                  <a:lnTo>
                    <a:pt x="18177" y="309"/>
                  </a:lnTo>
                  <a:lnTo>
                    <a:pt x="16672" y="432"/>
                  </a:lnTo>
                  <a:lnTo>
                    <a:pt x="15167" y="678"/>
                  </a:lnTo>
                  <a:lnTo>
                    <a:pt x="13720" y="925"/>
                  </a:lnTo>
                  <a:lnTo>
                    <a:pt x="12215" y="1171"/>
                  </a:lnTo>
                  <a:lnTo>
                    <a:pt x="10768" y="1479"/>
                  </a:lnTo>
                  <a:lnTo>
                    <a:pt x="9321" y="1787"/>
                  </a:lnTo>
                  <a:lnTo>
                    <a:pt x="7931" y="2157"/>
                  </a:lnTo>
                  <a:lnTo>
                    <a:pt x="6484" y="2588"/>
                  </a:lnTo>
                  <a:lnTo>
                    <a:pt x="5095" y="3019"/>
                  </a:lnTo>
                  <a:lnTo>
                    <a:pt x="3705" y="3450"/>
                  </a:lnTo>
                  <a:lnTo>
                    <a:pt x="2316" y="3943"/>
                  </a:lnTo>
                  <a:lnTo>
                    <a:pt x="985" y="4498"/>
                  </a:lnTo>
                  <a:lnTo>
                    <a:pt x="1" y="5298"/>
                  </a:lnTo>
                  <a:lnTo>
                    <a:pt x="33170" y="18851"/>
                  </a:lnTo>
                  <a:close/>
                </a:path>
              </a:pathLst>
            </a:custGeom>
            <a:solidFill>
              <a:srgbClr val="EAEA77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78" name="Shape 378"/>
            <p:cNvSpPr/>
            <p:nvPr/>
          </p:nvSpPr>
          <p:spPr>
            <a:xfrm>
              <a:off x="34725" y="160150"/>
              <a:ext cx="1683100" cy="2380925"/>
            </a:xfrm>
            <a:custGeom>
              <a:avLst/>
              <a:gdLst/>
              <a:ahLst/>
              <a:cxnLst/>
              <a:rect l="0" t="0" r="0" b="0"/>
              <a:pathLst>
                <a:path w="67324" h="95237" extrusionOk="0">
                  <a:moveTo>
                    <a:pt x="64892" y="72259"/>
                  </a:moveTo>
                  <a:lnTo>
                    <a:pt x="66107" y="71397"/>
                  </a:lnTo>
                  <a:lnTo>
                    <a:pt x="67323" y="13738"/>
                  </a:lnTo>
                  <a:lnTo>
                    <a:pt x="34154" y="185"/>
                  </a:lnTo>
                  <a:lnTo>
                    <a:pt x="33633" y="1"/>
                  </a:lnTo>
                  <a:lnTo>
                    <a:pt x="33285" y="124"/>
                  </a:lnTo>
                  <a:lnTo>
                    <a:pt x="32938" y="309"/>
                  </a:lnTo>
                  <a:lnTo>
                    <a:pt x="32591" y="432"/>
                  </a:lnTo>
                  <a:lnTo>
                    <a:pt x="32243" y="617"/>
                  </a:lnTo>
                  <a:lnTo>
                    <a:pt x="31896" y="740"/>
                  </a:lnTo>
                  <a:lnTo>
                    <a:pt x="31549" y="925"/>
                  </a:lnTo>
                  <a:lnTo>
                    <a:pt x="31201" y="1109"/>
                  </a:lnTo>
                  <a:lnTo>
                    <a:pt x="30854" y="1294"/>
                  </a:lnTo>
                  <a:lnTo>
                    <a:pt x="64892" y="15031"/>
                  </a:lnTo>
                  <a:lnTo>
                    <a:pt x="64892" y="23101"/>
                  </a:lnTo>
                  <a:lnTo>
                    <a:pt x="17714" y="10165"/>
                  </a:lnTo>
                  <a:lnTo>
                    <a:pt x="17424" y="10473"/>
                  </a:lnTo>
                  <a:lnTo>
                    <a:pt x="17077" y="10719"/>
                  </a:lnTo>
                  <a:lnTo>
                    <a:pt x="16730" y="11027"/>
                  </a:lnTo>
                  <a:lnTo>
                    <a:pt x="16440" y="11335"/>
                  </a:lnTo>
                  <a:lnTo>
                    <a:pt x="64892" y="23964"/>
                  </a:lnTo>
                  <a:lnTo>
                    <a:pt x="64892" y="32095"/>
                  </a:lnTo>
                  <a:lnTo>
                    <a:pt x="6310" y="24395"/>
                  </a:lnTo>
                  <a:lnTo>
                    <a:pt x="6078" y="24764"/>
                  </a:lnTo>
                  <a:lnTo>
                    <a:pt x="5905" y="25134"/>
                  </a:lnTo>
                  <a:lnTo>
                    <a:pt x="5673" y="25504"/>
                  </a:lnTo>
                  <a:lnTo>
                    <a:pt x="5442" y="25935"/>
                  </a:lnTo>
                  <a:lnTo>
                    <a:pt x="64892" y="32957"/>
                  </a:lnTo>
                  <a:lnTo>
                    <a:pt x="64892" y="41089"/>
                  </a:lnTo>
                  <a:lnTo>
                    <a:pt x="290" y="41766"/>
                  </a:lnTo>
                  <a:lnTo>
                    <a:pt x="232" y="42198"/>
                  </a:lnTo>
                  <a:lnTo>
                    <a:pt x="174" y="42629"/>
                  </a:lnTo>
                  <a:lnTo>
                    <a:pt x="58" y="43060"/>
                  </a:lnTo>
                  <a:lnTo>
                    <a:pt x="0" y="43491"/>
                  </a:lnTo>
                  <a:lnTo>
                    <a:pt x="64892" y="41951"/>
                  </a:lnTo>
                  <a:lnTo>
                    <a:pt x="64892" y="50083"/>
                  </a:lnTo>
                  <a:lnTo>
                    <a:pt x="637" y="59877"/>
                  </a:lnTo>
                  <a:lnTo>
                    <a:pt x="753" y="60309"/>
                  </a:lnTo>
                  <a:lnTo>
                    <a:pt x="811" y="60678"/>
                  </a:lnTo>
                  <a:lnTo>
                    <a:pt x="926" y="61109"/>
                  </a:lnTo>
                  <a:lnTo>
                    <a:pt x="1042" y="61541"/>
                  </a:lnTo>
                  <a:lnTo>
                    <a:pt x="64892" y="50945"/>
                  </a:lnTo>
                  <a:lnTo>
                    <a:pt x="64892" y="59077"/>
                  </a:lnTo>
                  <a:lnTo>
                    <a:pt x="6947" y="76140"/>
                  </a:lnTo>
                  <a:lnTo>
                    <a:pt x="7120" y="76448"/>
                  </a:lnTo>
                  <a:lnTo>
                    <a:pt x="7352" y="76818"/>
                  </a:lnTo>
                  <a:lnTo>
                    <a:pt x="7526" y="77187"/>
                  </a:lnTo>
                  <a:lnTo>
                    <a:pt x="7757" y="77495"/>
                  </a:lnTo>
                  <a:lnTo>
                    <a:pt x="64892" y="59939"/>
                  </a:lnTo>
                  <a:lnTo>
                    <a:pt x="64892" y="68009"/>
                  </a:lnTo>
                  <a:lnTo>
                    <a:pt x="17309" y="88830"/>
                  </a:lnTo>
                  <a:lnTo>
                    <a:pt x="18293" y="89693"/>
                  </a:lnTo>
                  <a:lnTo>
                    <a:pt x="19277" y="90555"/>
                  </a:lnTo>
                  <a:lnTo>
                    <a:pt x="20261" y="91356"/>
                  </a:lnTo>
                  <a:lnTo>
                    <a:pt x="21303" y="92218"/>
                  </a:lnTo>
                  <a:lnTo>
                    <a:pt x="22345" y="92957"/>
                  </a:lnTo>
                  <a:lnTo>
                    <a:pt x="23445" y="93758"/>
                  </a:lnTo>
                  <a:lnTo>
                    <a:pt x="24544" y="94497"/>
                  </a:lnTo>
                  <a:lnTo>
                    <a:pt x="25644" y="95237"/>
                  </a:lnTo>
                  <a:lnTo>
                    <a:pt x="64487" y="74847"/>
                  </a:lnTo>
                  <a:lnTo>
                    <a:pt x="64892" y="72259"/>
                  </a:lnTo>
                  <a:close/>
                </a:path>
              </a:pathLst>
            </a:custGeom>
            <a:solidFill>
              <a:srgbClr val="FFFFC4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79" name="Shape 379"/>
            <p:cNvSpPr/>
            <p:nvPr/>
          </p:nvSpPr>
          <p:spPr>
            <a:xfrm>
              <a:off x="477550" y="192500"/>
              <a:ext cx="1179475" cy="545200"/>
            </a:xfrm>
            <a:custGeom>
              <a:avLst/>
              <a:gdLst/>
              <a:ahLst/>
              <a:cxnLst/>
              <a:rect l="0" t="0" r="0" b="0"/>
              <a:pathLst>
                <a:path w="47179" h="21808" extrusionOk="0">
                  <a:moveTo>
                    <a:pt x="47179" y="21807"/>
                  </a:moveTo>
                  <a:lnTo>
                    <a:pt x="47179" y="13737"/>
                  </a:lnTo>
                  <a:lnTo>
                    <a:pt x="13141" y="0"/>
                  </a:lnTo>
                  <a:lnTo>
                    <a:pt x="12273" y="431"/>
                  </a:lnTo>
                  <a:lnTo>
                    <a:pt x="11347" y="924"/>
                  </a:lnTo>
                  <a:lnTo>
                    <a:pt x="10478" y="1417"/>
                  </a:lnTo>
                  <a:lnTo>
                    <a:pt x="9610" y="1910"/>
                  </a:lnTo>
                  <a:lnTo>
                    <a:pt x="8742" y="2403"/>
                  </a:lnTo>
                  <a:lnTo>
                    <a:pt x="7931" y="2895"/>
                  </a:lnTo>
                  <a:lnTo>
                    <a:pt x="7063" y="3450"/>
                  </a:lnTo>
                  <a:lnTo>
                    <a:pt x="6253" y="4004"/>
                  </a:lnTo>
                  <a:lnTo>
                    <a:pt x="5442" y="4559"/>
                  </a:lnTo>
                  <a:lnTo>
                    <a:pt x="4632" y="5113"/>
                  </a:lnTo>
                  <a:lnTo>
                    <a:pt x="3821" y="5729"/>
                  </a:lnTo>
                  <a:lnTo>
                    <a:pt x="3011" y="6345"/>
                  </a:lnTo>
                  <a:lnTo>
                    <a:pt x="2258" y="6961"/>
                  </a:lnTo>
                  <a:lnTo>
                    <a:pt x="1506" y="7577"/>
                  </a:lnTo>
                  <a:lnTo>
                    <a:pt x="753" y="8193"/>
                  </a:lnTo>
                  <a:lnTo>
                    <a:pt x="1" y="8871"/>
                  </a:lnTo>
                  <a:lnTo>
                    <a:pt x="47179" y="21807"/>
                  </a:lnTo>
                  <a:close/>
                </a:path>
              </a:pathLst>
            </a:custGeom>
            <a:solidFill>
              <a:srgbClr val="DBDB68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80" name="Shape 380"/>
            <p:cNvSpPr/>
            <p:nvPr/>
          </p:nvSpPr>
          <p:spPr>
            <a:xfrm>
              <a:off x="192450" y="443525"/>
              <a:ext cx="1464575" cy="519025"/>
            </a:xfrm>
            <a:custGeom>
              <a:avLst/>
              <a:gdLst/>
              <a:ahLst/>
              <a:cxnLst/>
              <a:rect l="0" t="0" r="0" b="0"/>
              <a:pathLst>
                <a:path w="58583" h="20761" extrusionOk="0">
                  <a:moveTo>
                    <a:pt x="58583" y="20760"/>
                  </a:moveTo>
                  <a:lnTo>
                    <a:pt x="58583" y="12629"/>
                  </a:lnTo>
                  <a:lnTo>
                    <a:pt x="10131" y="0"/>
                  </a:lnTo>
                  <a:lnTo>
                    <a:pt x="9379" y="739"/>
                  </a:lnTo>
                  <a:lnTo>
                    <a:pt x="8684" y="1479"/>
                  </a:lnTo>
                  <a:lnTo>
                    <a:pt x="7932" y="2218"/>
                  </a:lnTo>
                  <a:lnTo>
                    <a:pt x="7237" y="2957"/>
                  </a:lnTo>
                  <a:lnTo>
                    <a:pt x="6542" y="3758"/>
                  </a:lnTo>
                  <a:lnTo>
                    <a:pt x="5848" y="4559"/>
                  </a:lnTo>
                  <a:lnTo>
                    <a:pt x="5211" y="5360"/>
                  </a:lnTo>
                  <a:lnTo>
                    <a:pt x="4574" y="6160"/>
                  </a:lnTo>
                  <a:lnTo>
                    <a:pt x="3937" y="6961"/>
                  </a:lnTo>
                  <a:lnTo>
                    <a:pt x="3301" y="7824"/>
                  </a:lnTo>
                  <a:lnTo>
                    <a:pt x="2722" y="8686"/>
                  </a:lnTo>
                  <a:lnTo>
                    <a:pt x="2143" y="9549"/>
                  </a:lnTo>
                  <a:lnTo>
                    <a:pt x="1564" y="10411"/>
                  </a:lnTo>
                  <a:lnTo>
                    <a:pt x="1043" y="11273"/>
                  </a:lnTo>
                  <a:lnTo>
                    <a:pt x="522" y="12136"/>
                  </a:lnTo>
                  <a:lnTo>
                    <a:pt x="1" y="13060"/>
                  </a:lnTo>
                  <a:lnTo>
                    <a:pt x="58583" y="20760"/>
                  </a:lnTo>
                  <a:close/>
                </a:path>
              </a:pathLst>
            </a:custGeom>
            <a:solidFill>
              <a:srgbClr val="DBDB68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81" name="Shape 381"/>
            <p:cNvSpPr/>
            <p:nvPr/>
          </p:nvSpPr>
          <p:spPr>
            <a:xfrm>
              <a:off x="41950" y="808500"/>
              <a:ext cx="1615075" cy="395825"/>
            </a:xfrm>
            <a:custGeom>
              <a:avLst/>
              <a:gdLst/>
              <a:ahLst/>
              <a:cxnLst/>
              <a:rect l="0" t="0" r="0" b="0"/>
              <a:pathLst>
                <a:path w="64603" h="15833" extrusionOk="0">
                  <a:moveTo>
                    <a:pt x="64603" y="15155"/>
                  </a:moveTo>
                  <a:lnTo>
                    <a:pt x="64603" y="7023"/>
                  </a:lnTo>
                  <a:lnTo>
                    <a:pt x="5153" y="1"/>
                  </a:lnTo>
                  <a:lnTo>
                    <a:pt x="4226" y="1849"/>
                  </a:lnTo>
                  <a:lnTo>
                    <a:pt x="3416" y="3759"/>
                  </a:lnTo>
                  <a:lnTo>
                    <a:pt x="2606" y="5668"/>
                  </a:lnTo>
                  <a:lnTo>
                    <a:pt x="1969" y="7639"/>
                  </a:lnTo>
                  <a:lnTo>
                    <a:pt x="1332" y="9672"/>
                  </a:lnTo>
                  <a:lnTo>
                    <a:pt x="811" y="11705"/>
                  </a:lnTo>
                  <a:lnTo>
                    <a:pt x="348" y="13738"/>
                  </a:lnTo>
                  <a:lnTo>
                    <a:pt x="1" y="15832"/>
                  </a:lnTo>
                  <a:lnTo>
                    <a:pt x="64603" y="15155"/>
                  </a:lnTo>
                  <a:close/>
                </a:path>
              </a:pathLst>
            </a:custGeom>
            <a:solidFill>
              <a:srgbClr val="DBDB68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82" name="Shape 382"/>
            <p:cNvSpPr/>
            <p:nvPr/>
          </p:nvSpPr>
          <p:spPr>
            <a:xfrm>
              <a:off x="26025" y="1208925"/>
              <a:ext cx="1631000" cy="448175"/>
            </a:xfrm>
            <a:custGeom>
              <a:avLst/>
              <a:gdLst/>
              <a:ahLst/>
              <a:cxnLst/>
              <a:rect l="0" t="0" r="0" b="0"/>
              <a:pathLst>
                <a:path w="65240" h="17927" extrusionOk="0">
                  <a:moveTo>
                    <a:pt x="65240" y="8132"/>
                  </a:moveTo>
                  <a:lnTo>
                    <a:pt x="65240" y="0"/>
                  </a:lnTo>
                  <a:lnTo>
                    <a:pt x="348" y="1540"/>
                  </a:lnTo>
                  <a:lnTo>
                    <a:pt x="175" y="3080"/>
                  </a:lnTo>
                  <a:lnTo>
                    <a:pt x="117" y="4620"/>
                  </a:lnTo>
                  <a:lnTo>
                    <a:pt x="1" y="6222"/>
                  </a:lnTo>
                  <a:lnTo>
                    <a:pt x="1" y="7762"/>
                  </a:lnTo>
                  <a:lnTo>
                    <a:pt x="59" y="10349"/>
                  </a:lnTo>
                  <a:lnTo>
                    <a:pt x="233" y="12937"/>
                  </a:lnTo>
                  <a:lnTo>
                    <a:pt x="580" y="15462"/>
                  </a:lnTo>
                  <a:lnTo>
                    <a:pt x="985" y="17926"/>
                  </a:lnTo>
                  <a:lnTo>
                    <a:pt x="65240" y="8132"/>
                  </a:lnTo>
                  <a:close/>
                </a:path>
              </a:pathLst>
            </a:custGeom>
            <a:solidFill>
              <a:srgbClr val="DBDB68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83" name="Shape 383"/>
            <p:cNvSpPr/>
            <p:nvPr/>
          </p:nvSpPr>
          <p:spPr>
            <a:xfrm>
              <a:off x="60775" y="1433775"/>
              <a:ext cx="1596250" cy="629900"/>
            </a:xfrm>
            <a:custGeom>
              <a:avLst/>
              <a:gdLst/>
              <a:ahLst/>
              <a:cxnLst/>
              <a:rect l="0" t="0" r="0" b="0"/>
              <a:pathLst>
                <a:path w="63850" h="25196" extrusionOk="0">
                  <a:moveTo>
                    <a:pt x="63850" y="8132"/>
                  </a:moveTo>
                  <a:lnTo>
                    <a:pt x="63850" y="0"/>
                  </a:lnTo>
                  <a:lnTo>
                    <a:pt x="0" y="10596"/>
                  </a:lnTo>
                  <a:lnTo>
                    <a:pt x="463" y="12505"/>
                  </a:lnTo>
                  <a:lnTo>
                    <a:pt x="1042" y="14415"/>
                  </a:lnTo>
                  <a:lnTo>
                    <a:pt x="1679" y="16263"/>
                  </a:lnTo>
                  <a:lnTo>
                    <a:pt x="2374" y="18111"/>
                  </a:lnTo>
                  <a:lnTo>
                    <a:pt x="3184" y="19959"/>
                  </a:lnTo>
                  <a:lnTo>
                    <a:pt x="3994" y="21746"/>
                  </a:lnTo>
                  <a:lnTo>
                    <a:pt x="4921" y="23470"/>
                  </a:lnTo>
                  <a:lnTo>
                    <a:pt x="5905" y="25195"/>
                  </a:lnTo>
                  <a:lnTo>
                    <a:pt x="63850" y="8132"/>
                  </a:lnTo>
                  <a:close/>
                </a:path>
              </a:pathLst>
            </a:custGeom>
            <a:solidFill>
              <a:srgbClr val="DBDB68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84" name="Shape 384"/>
            <p:cNvSpPr/>
            <p:nvPr/>
          </p:nvSpPr>
          <p:spPr>
            <a:xfrm>
              <a:off x="228650" y="1658600"/>
              <a:ext cx="1428375" cy="722325"/>
            </a:xfrm>
            <a:custGeom>
              <a:avLst/>
              <a:gdLst/>
              <a:ahLst/>
              <a:cxnLst/>
              <a:rect l="0" t="0" r="0" b="0"/>
              <a:pathLst>
                <a:path w="57135" h="28893" extrusionOk="0">
                  <a:moveTo>
                    <a:pt x="57135" y="8071"/>
                  </a:moveTo>
                  <a:lnTo>
                    <a:pt x="57135" y="1"/>
                  </a:lnTo>
                  <a:lnTo>
                    <a:pt x="0" y="17557"/>
                  </a:lnTo>
                  <a:lnTo>
                    <a:pt x="521" y="18358"/>
                  </a:lnTo>
                  <a:lnTo>
                    <a:pt x="1042" y="19097"/>
                  </a:lnTo>
                  <a:lnTo>
                    <a:pt x="1563" y="19898"/>
                  </a:lnTo>
                  <a:lnTo>
                    <a:pt x="2084" y="20638"/>
                  </a:lnTo>
                  <a:lnTo>
                    <a:pt x="2663" y="21377"/>
                  </a:lnTo>
                  <a:lnTo>
                    <a:pt x="3242" y="22116"/>
                  </a:lnTo>
                  <a:lnTo>
                    <a:pt x="3821" y="22794"/>
                  </a:lnTo>
                  <a:lnTo>
                    <a:pt x="4400" y="23533"/>
                  </a:lnTo>
                  <a:lnTo>
                    <a:pt x="4978" y="24210"/>
                  </a:lnTo>
                  <a:lnTo>
                    <a:pt x="5615" y="24950"/>
                  </a:lnTo>
                  <a:lnTo>
                    <a:pt x="6252" y="25627"/>
                  </a:lnTo>
                  <a:lnTo>
                    <a:pt x="6889" y="26305"/>
                  </a:lnTo>
                  <a:lnTo>
                    <a:pt x="7525" y="26921"/>
                  </a:lnTo>
                  <a:lnTo>
                    <a:pt x="8162" y="27599"/>
                  </a:lnTo>
                  <a:lnTo>
                    <a:pt x="8857" y="28276"/>
                  </a:lnTo>
                  <a:lnTo>
                    <a:pt x="9552" y="28892"/>
                  </a:lnTo>
                  <a:lnTo>
                    <a:pt x="57135" y="8071"/>
                  </a:lnTo>
                  <a:close/>
                </a:path>
              </a:pathLst>
            </a:custGeom>
            <a:solidFill>
              <a:srgbClr val="DBDB68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85" name="Shape 385"/>
            <p:cNvSpPr/>
            <p:nvPr/>
          </p:nvSpPr>
          <p:spPr>
            <a:xfrm>
              <a:off x="0" y="0"/>
              <a:ext cx="3000000" cy="2805975"/>
            </a:xfrm>
            <a:custGeom>
              <a:avLst/>
              <a:gdLst/>
              <a:ahLst/>
              <a:cxnLst/>
              <a:rect l="0" t="0" r="0" b="0"/>
              <a:pathLst>
                <a:path w="120000" h="112239" extrusionOk="0">
                  <a:moveTo>
                    <a:pt x="120000" y="56119"/>
                  </a:moveTo>
                  <a:lnTo>
                    <a:pt x="119942" y="53593"/>
                  </a:lnTo>
                  <a:lnTo>
                    <a:pt x="119768" y="51068"/>
                  </a:lnTo>
                  <a:lnTo>
                    <a:pt x="119479" y="48542"/>
                  </a:lnTo>
                  <a:lnTo>
                    <a:pt x="119016" y="46016"/>
                  </a:lnTo>
                  <a:lnTo>
                    <a:pt x="118495" y="43552"/>
                  </a:lnTo>
                  <a:lnTo>
                    <a:pt x="117800" y="41088"/>
                  </a:lnTo>
                  <a:lnTo>
                    <a:pt x="117048" y="38686"/>
                  </a:lnTo>
                  <a:lnTo>
                    <a:pt x="116179" y="36345"/>
                  </a:lnTo>
                  <a:lnTo>
                    <a:pt x="115137" y="34004"/>
                  </a:lnTo>
                  <a:lnTo>
                    <a:pt x="114038" y="31725"/>
                  </a:lnTo>
                  <a:lnTo>
                    <a:pt x="112822" y="29446"/>
                  </a:lnTo>
                  <a:lnTo>
                    <a:pt x="111491" y="27290"/>
                  </a:lnTo>
                  <a:lnTo>
                    <a:pt x="110043" y="25133"/>
                  </a:lnTo>
                  <a:lnTo>
                    <a:pt x="108538" y="23039"/>
                  </a:lnTo>
                  <a:lnTo>
                    <a:pt x="106860" y="21068"/>
                  </a:lnTo>
                  <a:lnTo>
                    <a:pt x="105123" y="19097"/>
                  </a:lnTo>
                  <a:lnTo>
                    <a:pt x="104023" y="17988"/>
                  </a:lnTo>
                  <a:lnTo>
                    <a:pt x="102923" y="16879"/>
                  </a:lnTo>
                  <a:lnTo>
                    <a:pt x="101766" y="15832"/>
                  </a:lnTo>
                  <a:lnTo>
                    <a:pt x="100608" y="14784"/>
                  </a:lnTo>
                  <a:lnTo>
                    <a:pt x="99450" y="13799"/>
                  </a:lnTo>
                  <a:lnTo>
                    <a:pt x="98177" y="12813"/>
                  </a:lnTo>
                  <a:lnTo>
                    <a:pt x="96961" y="11889"/>
                  </a:lnTo>
                  <a:lnTo>
                    <a:pt x="95687" y="10965"/>
                  </a:lnTo>
                  <a:lnTo>
                    <a:pt x="94414" y="10103"/>
                  </a:lnTo>
                  <a:lnTo>
                    <a:pt x="93082" y="9302"/>
                  </a:lnTo>
                  <a:lnTo>
                    <a:pt x="91751" y="8501"/>
                  </a:lnTo>
                  <a:lnTo>
                    <a:pt x="90420" y="7700"/>
                  </a:lnTo>
                  <a:lnTo>
                    <a:pt x="89030" y="6961"/>
                  </a:lnTo>
                  <a:lnTo>
                    <a:pt x="87641" y="6283"/>
                  </a:lnTo>
                  <a:lnTo>
                    <a:pt x="86194" y="5606"/>
                  </a:lnTo>
                  <a:lnTo>
                    <a:pt x="84747" y="4990"/>
                  </a:lnTo>
                  <a:lnTo>
                    <a:pt x="83300" y="4435"/>
                  </a:lnTo>
                  <a:lnTo>
                    <a:pt x="81852" y="3819"/>
                  </a:lnTo>
                  <a:lnTo>
                    <a:pt x="80347" y="3326"/>
                  </a:lnTo>
                  <a:lnTo>
                    <a:pt x="78842" y="2834"/>
                  </a:lnTo>
                  <a:lnTo>
                    <a:pt x="77337" y="2402"/>
                  </a:lnTo>
                  <a:lnTo>
                    <a:pt x="75832" y="1971"/>
                  </a:lnTo>
                  <a:lnTo>
                    <a:pt x="74269" y="1602"/>
                  </a:lnTo>
                  <a:lnTo>
                    <a:pt x="72764" y="1294"/>
                  </a:lnTo>
                  <a:lnTo>
                    <a:pt x="71201" y="986"/>
                  </a:lnTo>
                  <a:lnTo>
                    <a:pt x="69638" y="739"/>
                  </a:lnTo>
                  <a:lnTo>
                    <a:pt x="68017" y="493"/>
                  </a:lnTo>
                  <a:lnTo>
                    <a:pt x="66454" y="308"/>
                  </a:lnTo>
                  <a:lnTo>
                    <a:pt x="64834" y="185"/>
                  </a:lnTo>
                  <a:lnTo>
                    <a:pt x="63271" y="62"/>
                  </a:lnTo>
                  <a:lnTo>
                    <a:pt x="61650" y="0"/>
                  </a:lnTo>
                  <a:lnTo>
                    <a:pt x="60029" y="0"/>
                  </a:lnTo>
                  <a:lnTo>
                    <a:pt x="56961" y="62"/>
                  </a:lnTo>
                  <a:lnTo>
                    <a:pt x="53893" y="308"/>
                  </a:lnTo>
                  <a:lnTo>
                    <a:pt x="50883" y="678"/>
                  </a:lnTo>
                  <a:lnTo>
                    <a:pt x="47931" y="1170"/>
                  </a:lnTo>
                  <a:lnTo>
                    <a:pt x="45036" y="1786"/>
                  </a:lnTo>
                  <a:lnTo>
                    <a:pt x="42200" y="2526"/>
                  </a:lnTo>
                  <a:lnTo>
                    <a:pt x="39421" y="3388"/>
                  </a:lnTo>
                  <a:lnTo>
                    <a:pt x="36700" y="4435"/>
                  </a:lnTo>
                  <a:lnTo>
                    <a:pt x="34038" y="5544"/>
                  </a:lnTo>
                  <a:lnTo>
                    <a:pt x="31433" y="6776"/>
                  </a:lnTo>
                  <a:lnTo>
                    <a:pt x="28944" y="8131"/>
                  </a:lnTo>
                  <a:lnTo>
                    <a:pt x="26512" y="9610"/>
                  </a:lnTo>
                  <a:lnTo>
                    <a:pt x="24139" y="11150"/>
                  </a:lnTo>
                  <a:lnTo>
                    <a:pt x="21881" y="12813"/>
                  </a:lnTo>
                  <a:lnTo>
                    <a:pt x="19682" y="14600"/>
                  </a:lnTo>
                  <a:lnTo>
                    <a:pt x="17598" y="16448"/>
                  </a:lnTo>
                  <a:lnTo>
                    <a:pt x="15630" y="18419"/>
                  </a:lnTo>
                  <a:lnTo>
                    <a:pt x="13719" y="20452"/>
                  </a:lnTo>
                  <a:lnTo>
                    <a:pt x="11925" y="22546"/>
                  </a:lnTo>
                  <a:lnTo>
                    <a:pt x="10246" y="24764"/>
                  </a:lnTo>
                  <a:lnTo>
                    <a:pt x="8683" y="27043"/>
                  </a:lnTo>
                  <a:lnTo>
                    <a:pt x="7236" y="29384"/>
                  </a:lnTo>
                  <a:lnTo>
                    <a:pt x="5904" y="31848"/>
                  </a:lnTo>
                  <a:lnTo>
                    <a:pt x="4747" y="34312"/>
                  </a:lnTo>
                  <a:lnTo>
                    <a:pt x="3647" y="36838"/>
                  </a:lnTo>
                  <a:lnTo>
                    <a:pt x="2721" y="39487"/>
                  </a:lnTo>
                  <a:lnTo>
                    <a:pt x="1910" y="42136"/>
                  </a:lnTo>
                  <a:lnTo>
                    <a:pt x="1216" y="44846"/>
                  </a:lnTo>
                  <a:lnTo>
                    <a:pt x="695" y="47618"/>
                  </a:lnTo>
                  <a:lnTo>
                    <a:pt x="289" y="50390"/>
                  </a:lnTo>
                  <a:lnTo>
                    <a:pt x="58" y="53224"/>
                  </a:lnTo>
                  <a:lnTo>
                    <a:pt x="0" y="56119"/>
                  </a:lnTo>
                  <a:lnTo>
                    <a:pt x="58" y="58645"/>
                  </a:lnTo>
                  <a:lnTo>
                    <a:pt x="232" y="61170"/>
                  </a:lnTo>
                  <a:lnTo>
                    <a:pt x="579" y="63696"/>
                  </a:lnTo>
                  <a:lnTo>
                    <a:pt x="984" y="66222"/>
                  </a:lnTo>
                  <a:lnTo>
                    <a:pt x="1505" y="68686"/>
                  </a:lnTo>
                  <a:lnTo>
                    <a:pt x="2200" y="71150"/>
                  </a:lnTo>
                  <a:lnTo>
                    <a:pt x="2952" y="73552"/>
                  </a:lnTo>
                  <a:lnTo>
                    <a:pt x="3878" y="75893"/>
                  </a:lnTo>
                  <a:lnTo>
                    <a:pt x="4863" y="78234"/>
                  </a:lnTo>
                  <a:lnTo>
                    <a:pt x="5962" y="80513"/>
                  </a:lnTo>
                  <a:lnTo>
                    <a:pt x="7236" y="82793"/>
                  </a:lnTo>
                  <a:lnTo>
                    <a:pt x="8567" y="84949"/>
                  </a:lnTo>
                  <a:lnTo>
                    <a:pt x="10014" y="87105"/>
                  </a:lnTo>
                  <a:lnTo>
                    <a:pt x="11520" y="89199"/>
                  </a:lnTo>
                  <a:lnTo>
                    <a:pt x="13198" y="91170"/>
                  </a:lnTo>
                  <a:lnTo>
                    <a:pt x="14935" y="93142"/>
                  </a:lnTo>
                  <a:lnTo>
                    <a:pt x="16035" y="94251"/>
                  </a:lnTo>
                  <a:lnTo>
                    <a:pt x="17135" y="95359"/>
                  </a:lnTo>
                  <a:lnTo>
                    <a:pt x="18292" y="96407"/>
                  </a:lnTo>
                  <a:lnTo>
                    <a:pt x="19450" y="97454"/>
                  </a:lnTo>
                  <a:lnTo>
                    <a:pt x="20608" y="98439"/>
                  </a:lnTo>
                  <a:lnTo>
                    <a:pt x="21881" y="99425"/>
                  </a:lnTo>
                  <a:lnTo>
                    <a:pt x="23097" y="100349"/>
                  </a:lnTo>
                  <a:lnTo>
                    <a:pt x="24370" y="101273"/>
                  </a:lnTo>
                  <a:lnTo>
                    <a:pt x="25644" y="102136"/>
                  </a:lnTo>
                  <a:lnTo>
                    <a:pt x="26975" y="102936"/>
                  </a:lnTo>
                  <a:lnTo>
                    <a:pt x="28307" y="103737"/>
                  </a:lnTo>
                  <a:lnTo>
                    <a:pt x="29638" y="104538"/>
                  </a:lnTo>
                  <a:lnTo>
                    <a:pt x="31027" y="105277"/>
                  </a:lnTo>
                  <a:lnTo>
                    <a:pt x="32417" y="105955"/>
                  </a:lnTo>
                  <a:lnTo>
                    <a:pt x="33864" y="106632"/>
                  </a:lnTo>
                  <a:lnTo>
                    <a:pt x="35311" y="107248"/>
                  </a:lnTo>
                  <a:lnTo>
                    <a:pt x="36758" y="107803"/>
                  </a:lnTo>
                  <a:lnTo>
                    <a:pt x="38206" y="108419"/>
                  </a:lnTo>
                  <a:lnTo>
                    <a:pt x="39711" y="108912"/>
                  </a:lnTo>
                  <a:lnTo>
                    <a:pt x="41216" y="109405"/>
                  </a:lnTo>
                  <a:lnTo>
                    <a:pt x="42721" y="109836"/>
                  </a:lnTo>
                  <a:lnTo>
                    <a:pt x="44226" y="110267"/>
                  </a:lnTo>
                  <a:lnTo>
                    <a:pt x="45789" y="110637"/>
                  </a:lnTo>
                  <a:lnTo>
                    <a:pt x="47294" y="110945"/>
                  </a:lnTo>
                  <a:lnTo>
                    <a:pt x="48857" y="111253"/>
                  </a:lnTo>
                  <a:lnTo>
                    <a:pt x="50420" y="111499"/>
                  </a:lnTo>
                  <a:lnTo>
                    <a:pt x="52041" y="111745"/>
                  </a:lnTo>
                  <a:lnTo>
                    <a:pt x="53603" y="111930"/>
                  </a:lnTo>
                  <a:lnTo>
                    <a:pt x="55224" y="112053"/>
                  </a:lnTo>
                  <a:lnTo>
                    <a:pt x="56787" y="112177"/>
                  </a:lnTo>
                  <a:lnTo>
                    <a:pt x="58408" y="112238"/>
                  </a:lnTo>
                  <a:lnTo>
                    <a:pt x="60029" y="112238"/>
                  </a:lnTo>
                  <a:lnTo>
                    <a:pt x="61360" y="112238"/>
                  </a:lnTo>
                  <a:lnTo>
                    <a:pt x="62692" y="112177"/>
                  </a:lnTo>
                  <a:lnTo>
                    <a:pt x="63965" y="112115"/>
                  </a:lnTo>
                  <a:lnTo>
                    <a:pt x="65297" y="111992"/>
                  </a:lnTo>
                  <a:lnTo>
                    <a:pt x="66570" y="111869"/>
                  </a:lnTo>
                  <a:lnTo>
                    <a:pt x="67902" y="111745"/>
                  </a:lnTo>
                  <a:lnTo>
                    <a:pt x="69175" y="111561"/>
                  </a:lnTo>
                  <a:lnTo>
                    <a:pt x="70449" y="111376"/>
                  </a:lnTo>
                  <a:lnTo>
                    <a:pt x="71722" y="111129"/>
                  </a:lnTo>
                  <a:lnTo>
                    <a:pt x="73054" y="110883"/>
                  </a:lnTo>
                  <a:lnTo>
                    <a:pt x="74269" y="110637"/>
                  </a:lnTo>
                  <a:lnTo>
                    <a:pt x="75543" y="110329"/>
                  </a:lnTo>
                  <a:lnTo>
                    <a:pt x="76816" y="109959"/>
                  </a:lnTo>
                  <a:lnTo>
                    <a:pt x="78032" y="109651"/>
                  </a:lnTo>
                  <a:lnTo>
                    <a:pt x="79305" y="109281"/>
                  </a:lnTo>
                  <a:lnTo>
                    <a:pt x="80521" y="108850"/>
                  </a:lnTo>
                  <a:lnTo>
                    <a:pt x="80521" y="106140"/>
                  </a:lnTo>
                  <a:lnTo>
                    <a:pt x="79305" y="106571"/>
                  </a:lnTo>
                  <a:lnTo>
                    <a:pt x="78090" y="106940"/>
                  </a:lnTo>
                  <a:lnTo>
                    <a:pt x="76874" y="107310"/>
                  </a:lnTo>
                  <a:lnTo>
                    <a:pt x="75658" y="107680"/>
                  </a:lnTo>
                  <a:lnTo>
                    <a:pt x="74385" y="107988"/>
                  </a:lnTo>
                  <a:lnTo>
                    <a:pt x="73111" y="108234"/>
                  </a:lnTo>
                  <a:lnTo>
                    <a:pt x="71838" y="108542"/>
                  </a:lnTo>
                  <a:lnTo>
                    <a:pt x="70564" y="108727"/>
                  </a:lnTo>
                  <a:lnTo>
                    <a:pt x="69291" y="108973"/>
                  </a:lnTo>
                  <a:lnTo>
                    <a:pt x="67959" y="109158"/>
                  </a:lnTo>
                  <a:lnTo>
                    <a:pt x="66686" y="109281"/>
                  </a:lnTo>
                  <a:lnTo>
                    <a:pt x="65355" y="109405"/>
                  </a:lnTo>
                  <a:lnTo>
                    <a:pt x="64023" y="109528"/>
                  </a:lnTo>
                  <a:lnTo>
                    <a:pt x="62692" y="109589"/>
                  </a:lnTo>
                  <a:lnTo>
                    <a:pt x="61360" y="109651"/>
                  </a:lnTo>
                  <a:lnTo>
                    <a:pt x="60029" y="109651"/>
                  </a:lnTo>
                  <a:lnTo>
                    <a:pt x="58813" y="109651"/>
                  </a:lnTo>
                  <a:lnTo>
                    <a:pt x="57598" y="109589"/>
                  </a:lnTo>
                  <a:lnTo>
                    <a:pt x="56382" y="109528"/>
                  </a:lnTo>
                  <a:lnTo>
                    <a:pt x="55166" y="109466"/>
                  </a:lnTo>
                  <a:lnTo>
                    <a:pt x="53951" y="109343"/>
                  </a:lnTo>
                  <a:lnTo>
                    <a:pt x="52735" y="109220"/>
                  </a:lnTo>
                  <a:lnTo>
                    <a:pt x="51520" y="109035"/>
                  </a:lnTo>
                  <a:lnTo>
                    <a:pt x="50304" y="108850"/>
                  </a:lnTo>
                  <a:lnTo>
                    <a:pt x="49088" y="108665"/>
                  </a:lnTo>
                  <a:lnTo>
                    <a:pt x="47931" y="108480"/>
                  </a:lnTo>
                  <a:lnTo>
                    <a:pt x="46715" y="108234"/>
                  </a:lnTo>
                  <a:lnTo>
                    <a:pt x="45557" y="107926"/>
                  </a:lnTo>
                  <a:lnTo>
                    <a:pt x="44399" y="107618"/>
                  </a:lnTo>
                  <a:lnTo>
                    <a:pt x="43242" y="107310"/>
                  </a:lnTo>
                  <a:lnTo>
                    <a:pt x="42084" y="107002"/>
                  </a:lnTo>
                  <a:lnTo>
                    <a:pt x="40926" y="106632"/>
                  </a:lnTo>
                  <a:lnTo>
                    <a:pt x="40810" y="105832"/>
                  </a:lnTo>
                  <a:lnTo>
                    <a:pt x="40579" y="104661"/>
                  </a:lnTo>
                  <a:lnTo>
                    <a:pt x="40347" y="103306"/>
                  </a:lnTo>
                  <a:lnTo>
                    <a:pt x="40116" y="101766"/>
                  </a:lnTo>
                  <a:lnTo>
                    <a:pt x="39826" y="100349"/>
                  </a:lnTo>
                  <a:lnTo>
                    <a:pt x="39537" y="98994"/>
                  </a:lnTo>
                  <a:lnTo>
                    <a:pt x="39305" y="97947"/>
                  </a:lnTo>
                  <a:lnTo>
                    <a:pt x="39132" y="97331"/>
                  </a:lnTo>
                  <a:lnTo>
                    <a:pt x="38900" y="96838"/>
                  </a:lnTo>
                  <a:lnTo>
                    <a:pt x="38495" y="96222"/>
                  </a:lnTo>
                  <a:lnTo>
                    <a:pt x="37974" y="95544"/>
                  </a:lnTo>
                  <a:lnTo>
                    <a:pt x="37337" y="94743"/>
                  </a:lnTo>
                  <a:lnTo>
                    <a:pt x="36643" y="94004"/>
                  </a:lnTo>
                  <a:lnTo>
                    <a:pt x="35774" y="93203"/>
                  </a:lnTo>
                  <a:lnTo>
                    <a:pt x="34906" y="92464"/>
                  </a:lnTo>
                  <a:lnTo>
                    <a:pt x="33922" y="91786"/>
                  </a:lnTo>
                  <a:lnTo>
                    <a:pt x="33517" y="91540"/>
                  </a:lnTo>
                  <a:lnTo>
                    <a:pt x="33169" y="91294"/>
                  </a:lnTo>
                  <a:lnTo>
                    <a:pt x="32764" y="91047"/>
                  </a:lnTo>
                  <a:lnTo>
                    <a:pt x="32359" y="90801"/>
                  </a:lnTo>
                  <a:lnTo>
                    <a:pt x="32417" y="90000"/>
                  </a:lnTo>
                  <a:lnTo>
                    <a:pt x="32417" y="88891"/>
                  </a:lnTo>
                  <a:lnTo>
                    <a:pt x="32417" y="87721"/>
                  </a:lnTo>
                  <a:lnTo>
                    <a:pt x="32301" y="86735"/>
                  </a:lnTo>
                  <a:lnTo>
                    <a:pt x="32243" y="86427"/>
                  </a:lnTo>
                  <a:lnTo>
                    <a:pt x="32069" y="86242"/>
                  </a:lnTo>
                  <a:lnTo>
                    <a:pt x="31838" y="85996"/>
                  </a:lnTo>
                  <a:lnTo>
                    <a:pt x="31606" y="85811"/>
                  </a:lnTo>
                  <a:lnTo>
                    <a:pt x="31259" y="85688"/>
                  </a:lnTo>
                  <a:lnTo>
                    <a:pt x="30912" y="85626"/>
                  </a:lnTo>
                  <a:lnTo>
                    <a:pt x="30507" y="85565"/>
                  </a:lnTo>
                  <a:lnTo>
                    <a:pt x="30043" y="85503"/>
                  </a:lnTo>
                  <a:lnTo>
                    <a:pt x="30043" y="85133"/>
                  </a:lnTo>
                  <a:lnTo>
                    <a:pt x="30159" y="84702"/>
                  </a:lnTo>
                  <a:lnTo>
                    <a:pt x="30507" y="84271"/>
                  </a:lnTo>
                  <a:lnTo>
                    <a:pt x="31143" y="83778"/>
                  </a:lnTo>
                  <a:lnTo>
                    <a:pt x="31317" y="83717"/>
                  </a:lnTo>
                  <a:lnTo>
                    <a:pt x="31606" y="83717"/>
                  </a:lnTo>
                  <a:lnTo>
                    <a:pt x="32012" y="83717"/>
                  </a:lnTo>
                  <a:lnTo>
                    <a:pt x="32359" y="83717"/>
                  </a:lnTo>
                  <a:lnTo>
                    <a:pt x="32822" y="83778"/>
                  </a:lnTo>
                  <a:lnTo>
                    <a:pt x="33343" y="83778"/>
                  </a:lnTo>
                  <a:lnTo>
                    <a:pt x="33806" y="83778"/>
                  </a:lnTo>
                  <a:lnTo>
                    <a:pt x="34327" y="83717"/>
                  </a:lnTo>
                  <a:lnTo>
                    <a:pt x="34732" y="83593"/>
                  </a:lnTo>
                  <a:lnTo>
                    <a:pt x="35080" y="83347"/>
                  </a:lnTo>
                  <a:lnTo>
                    <a:pt x="35369" y="83101"/>
                  </a:lnTo>
                  <a:lnTo>
                    <a:pt x="35543" y="82669"/>
                  </a:lnTo>
                  <a:lnTo>
                    <a:pt x="35658" y="81376"/>
                  </a:lnTo>
                  <a:lnTo>
                    <a:pt x="35543" y="79774"/>
                  </a:lnTo>
                  <a:lnTo>
                    <a:pt x="35253" y="78172"/>
                  </a:lnTo>
                  <a:lnTo>
                    <a:pt x="35022" y="76940"/>
                  </a:lnTo>
                  <a:lnTo>
                    <a:pt x="35311" y="76940"/>
                  </a:lnTo>
                  <a:lnTo>
                    <a:pt x="35601" y="76879"/>
                  </a:lnTo>
                  <a:lnTo>
                    <a:pt x="35948" y="76817"/>
                  </a:lnTo>
                  <a:lnTo>
                    <a:pt x="36295" y="76756"/>
                  </a:lnTo>
                  <a:lnTo>
                    <a:pt x="36585" y="76694"/>
                  </a:lnTo>
                  <a:lnTo>
                    <a:pt x="36874" y="76571"/>
                  </a:lnTo>
                  <a:lnTo>
                    <a:pt x="37106" y="76448"/>
                  </a:lnTo>
                  <a:lnTo>
                    <a:pt x="37337" y="76263"/>
                  </a:lnTo>
                  <a:lnTo>
                    <a:pt x="37395" y="76140"/>
                  </a:lnTo>
                  <a:lnTo>
                    <a:pt x="37511" y="75955"/>
                  </a:lnTo>
                  <a:lnTo>
                    <a:pt x="37569" y="75832"/>
                  </a:lnTo>
                  <a:lnTo>
                    <a:pt x="37569" y="75708"/>
                  </a:lnTo>
                  <a:lnTo>
                    <a:pt x="37569" y="75524"/>
                  </a:lnTo>
                  <a:lnTo>
                    <a:pt x="37511" y="75339"/>
                  </a:lnTo>
                  <a:lnTo>
                    <a:pt x="37395" y="75216"/>
                  </a:lnTo>
                  <a:lnTo>
                    <a:pt x="37279" y="75092"/>
                  </a:lnTo>
                  <a:lnTo>
                    <a:pt x="37048" y="74908"/>
                  </a:lnTo>
                  <a:lnTo>
                    <a:pt x="36816" y="74846"/>
                  </a:lnTo>
                  <a:lnTo>
                    <a:pt x="36527" y="74723"/>
                  </a:lnTo>
                  <a:lnTo>
                    <a:pt x="36179" y="74723"/>
                  </a:lnTo>
                  <a:lnTo>
                    <a:pt x="35832" y="74723"/>
                  </a:lnTo>
                  <a:lnTo>
                    <a:pt x="35485" y="74723"/>
                  </a:lnTo>
                  <a:lnTo>
                    <a:pt x="35137" y="74723"/>
                  </a:lnTo>
                  <a:lnTo>
                    <a:pt x="34848" y="74784"/>
                  </a:lnTo>
                  <a:lnTo>
                    <a:pt x="34732" y="74045"/>
                  </a:lnTo>
                  <a:lnTo>
                    <a:pt x="34559" y="73121"/>
                  </a:lnTo>
                  <a:lnTo>
                    <a:pt x="34327" y="72136"/>
                  </a:lnTo>
                  <a:lnTo>
                    <a:pt x="34096" y="71027"/>
                  </a:lnTo>
                  <a:lnTo>
                    <a:pt x="33806" y="70041"/>
                  </a:lnTo>
                  <a:lnTo>
                    <a:pt x="33459" y="69117"/>
                  </a:lnTo>
                  <a:lnTo>
                    <a:pt x="33111" y="68378"/>
                  </a:lnTo>
                  <a:lnTo>
                    <a:pt x="32764" y="67947"/>
                  </a:lnTo>
                  <a:lnTo>
                    <a:pt x="32359" y="67577"/>
                  </a:lnTo>
                  <a:lnTo>
                    <a:pt x="31838" y="67207"/>
                  </a:lnTo>
                  <a:lnTo>
                    <a:pt x="31317" y="66899"/>
                  </a:lnTo>
                  <a:lnTo>
                    <a:pt x="30796" y="66530"/>
                  </a:lnTo>
                  <a:lnTo>
                    <a:pt x="30217" y="66283"/>
                  </a:lnTo>
                  <a:lnTo>
                    <a:pt x="29696" y="65975"/>
                  </a:lnTo>
                  <a:lnTo>
                    <a:pt x="29233" y="65791"/>
                  </a:lnTo>
                  <a:lnTo>
                    <a:pt x="28770" y="65667"/>
                  </a:lnTo>
                  <a:lnTo>
                    <a:pt x="28365" y="65606"/>
                  </a:lnTo>
                  <a:lnTo>
                    <a:pt x="27728" y="65483"/>
                  </a:lnTo>
                  <a:lnTo>
                    <a:pt x="26975" y="65421"/>
                  </a:lnTo>
                  <a:lnTo>
                    <a:pt x="26107" y="65298"/>
                  </a:lnTo>
                  <a:lnTo>
                    <a:pt x="25181" y="65298"/>
                  </a:lnTo>
                  <a:lnTo>
                    <a:pt x="24255" y="65359"/>
                  </a:lnTo>
                  <a:lnTo>
                    <a:pt x="23502" y="65606"/>
                  </a:lnTo>
                  <a:lnTo>
                    <a:pt x="22865" y="65914"/>
                  </a:lnTo>
                  <a:lnTo>
                    <a:pt x="22634" y="66099"/>
                  </a:lnTo>
                  <a:lnTo>
                    <a:pt x="22460" y="66345"/>
                  </a:lnTo>
                  <a:lnTo>
                    <a:pt x="22344" y="66653"/>
                  </a:lnTo>
                  <a:lnTo>
                    <a:pt x="22287" y="66899"/>
                  </a:lnTo>
                  <a:lnTo>
                    <a:pt x="22344" y="67700"/>
                  </a:lnTo>
                  <a:lnTo>
                    <a:pt x="22634" y="68439"/>
                  </a:lnTo>
                  <a:lnTo>
                    <a:pt x="23039" y="69055"/>
                  </a:lnTo>
                  <a:lnTo>
                    <a:pt x="23502" y="69610"/>
                  </a:lnTo>
                  <a:lnTo>
                    <a:pt x="23792" y="69918"/>
                  </a:lnTo>
                  <a:lnTo>
                    <a:pt x="23965" y="70164"/>
                  </a:lnTo>
                  <a:lnTo>
                    <a:pt x="24023" y="70349"/>
                  </a:lnTo>
                  <a:lnTo>
                    <a:pt x="24023" y="70472"/>
                  </a:lnTo>
                  <a:lnTo>
                    <a:pt x="23792" y="70595"/>
                  </a:lnTo>
                  <a:lnTo>
                    <a:pt x="23502" y="70719"/>
                  </a:lnTo>
                  <a:lnTo>
                    <a:pt x="23213" y="70780"/>
                  </a:lnTo>
                  <a:lnTo>
                    <a:pt x="22808" y="70903"/>
                  </a:lnTo>
                  <a:lnTo>
                    <a:pt x="22518" y="70965"/>
                  </a:lnTo>
                  <a:lnTo>
                    <a:pt x="22287" y="71027"/>
                  </a:lnTo>
                  <a:lnTo>
                    <a:pt x="21997" y="71088"/>
                  </a:lnTo>
                  <a:lnTo>
                    <a:pt x="21708" y="71150"/>
                  </a:lnTo>
                  <a:lnTo>
                    <a:pt x="21476" y="71273"/>
                  </a:lnTo>
                  <a:lnTo>
                    <a:pt x="21245" y="71458"/>
                  </a:lnTo>
                  <a:lnTo>
                    <a:pt x="21013" y="71643"/>
                  </a:lnTo>
                  <a:lnTo>
                    <a:pt x="20839" y="71828"/>
                  </a:lnTo>
                  <a:lnTo>
                    <a:pt x="20724" y="72136"/>
                  </a:lnTo>
                  <a:lnTo>
                    <a:pt x="20666" y="72444"/>
                  </a:lnTo>
                  <a:lnTo>
                    <a:pt x="20666" y="72813"/>
                  </a:lnTo>
                  <a:lnTo>
                    <a:pt x="20666" y="73183"/>
                  </a:lnTo>
                  <a:lnTo>
                    <a:pt x="20839" y="73676"/>
                  </a:lnTo>
                  <a:lnTo>
                    <a:pt x="21071" y="74107"/>
                  </a:lnTo>
                  <a:lnTo>
                    <a:pt x="21360" y="74476"/>
                  </a:lnTo>
                  <a:lnTo>
                    <a:pt x="21766" y="74723"/>
                  </a:lnTo>
                  <a:lnTo>
                    <a:pt x="22113" y="74969"/>
                  </a:lnTo>
                  <a:lnTo>
                    <a:pt x="22518" y="75154"/>
                  </a:lnTo>
                  <a:lnTo>
                    <a:pt x="22923" y="75339"/>
                  </a:lnTo>
                  <a:lnTo>
                    <a:pt x="23329" y="75462"/>
                  </a:lnTo>
                  <a:lnTo>
                    <a:pt x="23618" y="75524"/>
                  </a:lnTo>
                  <a:lnTo>
                    <a:pt x="23907" y="75647"/>
                  </a:lnTo>
                  <a:lnTo>
                    <a:pt x="24197" y="75770"/>
                  </a:lnTo>
                  <a:lnTo>
                    <a:pt x="24313" y="75893"/>
                  </a:lnTo>
                  <a:lnTo>
                    <a:pt x="24313" y="75893"/>
                  </a:lnTo>
                  <a:lnTo>
                    <a:pt x="24313" y="75893"/>
                  </a:lnTo>
                  <a:lnTo>
                    <a:pt x="24313" y="75893"/>
                  </a:lnTo>
                  <a:lnTo>
                    <a:pt x="24313" y="75893"/>
                  </a:lnTo>
                  <a:lnTo>
                    <a:pt x="24139" y="76016"/>
                  </a:lnTo>
                  <a:lnTo>
                    <a:pt x="23849" y="76201"/>
                  </a:lnTo>
                  <a:lnTo>
                    <a:pt x="23502" y="76386"/>
                  </a:lnTo>
                  <a:lnTo>
                    <a:pt x="23213" y="76509"/>
                  </a:lnTo>
                  <a:lnTo>
                    <a:pt x="22634" y="76694"/>
                  </a:lnTo>
                  <a:lnTo>
                    <a:pt x="22171" y="76940"/>
                  </a:lnTo>
                  <a:lnTo>
                    <a:pt x="21766" y="77248"/>
                  </a:lnTo>
                  <a:lnTo>
                    <a:pt x="21534" y="77680"/>
                  </a:lnTo>
                  <a:lnTo>
                    <a:pt x="21476" y="77926"/>
                  </a:lnTo>
                  <a:lnTo>
                    <a:pt x="21534" y="78172"/>
                  </a:lnTo>
                  <a:lnTo>
                    <a:pt x="21592" y="78480"/>
                  </a:lnTo>
                  <a:lnTo>
                    <a:pt x="21766" y="78727"/>
                  </a:lnTo>
                  <a:lnTo>
                    <a:pt x="22055" y="79035"/>
                  </a:lnTo>
                  <a:lnTo>
                    <a:pt x="22344" y="79281"/>
                  </a:lnTo>
                  <a:lnTo>
                    <a:pt x="22692" y="79466"/>
                  </a:lnTo>
                  <a:lnTo>
                    <a:pt x="23039" y="79589"/>
                  </a:lnTo>
                  <a:lnTo>
                    <a:pt x="23386" y="79651"/>
                  </a:lnTo>
                  <a:lnTo>
                    <a:pt x="23792" y="79713"/>
                  </a:lnTo>
                  <a:lnTo>
                    <a:pt x="24139" y="79713"/>
                  </a:lnTo>
                  <a:lnTo>
                    <a:pt x="24486" y="79713"/>
                  </a:lnTo>
                  <a:lnTo>
                    <a:pt x="24718" y="79713"/>
                  </a:lnTo>
                  <a:lnTo>
                    <a:pt x="24949" y="79713"/>
                  </a:lnTo>
                  <a:lnTo>
                    <a:pt x="25181" y="79713"/>
                  </a:lnTo>
                  <a:lnTo>
                    <a:pt x="25297" y="79774"/>
                  </a:lnTo>
                  <a:lnTo>
                    <a:pt x="25239" y="80082"/>
                  </a:lnTo>
                  <a:lnTo>
                    <a:pt x="25181" y="80390"/>
                  </a:lnTo>
                  <a:lnTo>
                    <a:pt x="25007" y="80698"/>
                  </a:lnTo>
                  <a:lnTo>
                    <a:pt x="24891" y="81006"/>
                  </a:lnTo>
                  <a:lnTo>
                    <a:pt x="24660" y="81499"/>
                  </a:lnTo>
                  <a:lnTo>
                    <a:pt x="24544" y="81992"/>
                  </a:lnTo>
                  <a:lnTo>
                    <a:pt x="24602" y="82485"/>
                  </a:lnTo>
                  <a:lnTo>
                    <a:pt x="24891" y="82854"/>
                  </a:lnTo>
                  <a:lnTo>
                    <a:pt x="25239" y="83039"/>
                  </a:lnTo>
                  <a:lnTo>
                    <a:pt x="25528" y="83162"/>
                  </a:lnTo>
                  <a:lnTo>
                    <a:pt x="25876" y="83224"/>
                  </a:lnTo>
                  <a:lnTo>
                    <a:pt x="26165" y="83224"/>
                  </a:lnTo>
                  <a:lnTo>
                    <a:pt x="26454" y="85688"/>
                  </a:lnTo>
                  <a:lnTo>
                    <a:pt x="26397" y="85688"/>
                  </a:lnTo>
                  <a:lnTo>
                    <a:pt x="26397" y="85749"/>
                  </a:lnTo>
                  <a:lnTo>
                    <a:pt x="26339" y="85749"/>
                  </a:lnTo>
                  <a:lnTo>
                    <a:pt x="26281" y="85811"/>
                  </a:lnTo>
                  <a:lnTo>
                    <a:pt x="26049" y="86304"/>
                  </a:lnTo>
                  <a:lnTo>
                    <a:pt x="25933" y="86920"/>
                  </a:lnTo>
                  <a:lnTo>
                    <a:pt x="25876" y="87474"/>
                  </a:lnTo>
                  <a:lnTo>
                    <a:pt x="25876" y="87844"/>
                  </a:lnTo>
                  <a:lnTo>
                    <a:pt x="25297" y="87659"/>
                  </a:lnTo>
                  <a:lnTo>
                    <a:pt x="24660" y="87474"/>
                  </a:lnTo>
                  <a:lnTo>
                    <a:pt x="23965" y="87351"/>
                  </a:lnTo>
                  <a:lnTo>
                    <a:pt x="23329" y="87166"/>
                  </a:lnTo>
                  <a:lnTo>
                    <a:pt x="22634" y="87043"/>
                  </a:lnTo>
                  <a:lnTo>
                    <a:pt x="21997" y="86920"/>
                  </a:lnTo>
                  <a:lnTo>
                    <a:pt x="21418" y="86858"/>
                  </a:lnTo>
                  <a:lnTo>
                    <a:pt x="20839" y="86797"/>
                  </a:lnTo>
                  <a:lnTo>
                    <a:pt x="19450" y="74784"/>
                  </a:lnTo>
                  <a:lnTo>
                    <a:pt x="19450" y="74661"/>
                  </a:lnTo>
                  <a:lnTo>
                    <a:pt x="19392" y="74600"/>
                  </a:lnTo>
                  <a:lnTo>
                    <a:pt x="19334" y="74538"/>
                  </a:lnTo>
                  <a:lnTo>
                    <a:pt x="19276" y="74353"/>
                  </a:lnTo>
                  <a:lnTo>
                    <a:pt x="19045" y="74168"/>
                  </a:lnTo>
                  <a:lnTo>
                    <a:pt x="18813" y="73922"/>
                  </a:lnTo>
                  <a:lnTo>
                    <a:pt x="18408" y="73676"/>
                  </a:lnTo>
                  <a:lnTo>
                    <a:pt x="17945" y="73429"/>
                  </a:lnTo>
                  <a:lnTo>
                    <a:pt x="17366" y="73244"/>
                  </a:lnTo>
                  <a:lnTo>
                    <a:pt x="16671" y="73121"/>
                  </a:lnTo>
                  <a:lnTo>
                    <a:pt x="16498" y="73060"/>
                  </a:lnTo>
                  <a:lnTo>
                    <a:pt x="16266" y="73060"/>
                  </a:lnTo>
                  <a:lnTo>
                    <a:pt x="16035" y="73060"/>
                  </a:lnTo>
                  <a:lnTo>
                    <a:pt x="15803" y="73121"/>
                  </a:lnTo>
                  <a:lnTo>
                    <a:pt x="15745" y="72567"/>
                  </a:lnTo>
                  <a:lnTo>
                    <a:pt x="15630" y="71828"/>
                  </a:lnTo>
                  <a:lnTo>
                    <a:pt x="15572" y="71027"/>
                  </a:lnTo>
                  <a:lnTo>
                    <a:pt x="15456" y="70287"/>
                  </a:lnTo>
                  <a:lnTo>
                    <a:pt x="15456" y="70041"/>
                  </a:lnTo>
                  <a:lnTo>
                    <a:pt x="15572" y="69856"/>
                  </a:lnTo>
                  <a:lnTo>
                    <a:pt x="15745" y="69671"/>
                  </a:lnTo>
                  <a:lnTo>
                    <a:pt x="16035" y="69487"/>
                  </a:lnTo>
                  <a:lnTo>
                    <a:pt x="16324" y="69363"/>
                  </a:lnTo>
                  <a:lnTo>
                    <a:pt x="16614" y="69179"/>
                  </a:lnTo>
                  <a:lnTo>
                    <a:pt x="16961" y="69055"/>
                  </a:lnTo>
                  <a:lnTo>
                    <a:pt x="17250" y="68932"/>
                  </a:lnTo>
                  <a:lnTo>
                    <a:pt x="17598" y="68809"/>
                  </a:lnTo>
                  <a:lnTo>
                    <a:pt x="17887" y="68624"/>
                  </a:lnTo>
                  <a:lnTo>
                    <a:pt x="18177" y="68501"/>
                  </a:lnTo>
                  <a:lnTo>
                    <a:pt x="18466" y="68316"/>
                  </a:lnTo>
                  <a:lnTo>
                    <a:pt x="19045" y="67331"/>
                  </a:lnTo>
                  <a:lnTo>
                    <a:pt x="19392" y="65606"/>
                  </a:lnTo>
                  <a:lnTo>
                    <a:pt x="19450" y="63696"/>
                  </a:lnTo>
                  <a:lnTo>
                    <a:pt x="19450" y="62094"/>
                  </a:lnTo>
                  <a:lnTo>
                    <a:pt x="21650" y="61170"/>
                  </a:lnTo>
                  <a:lnTo>
                    <a:pt x="22923" y="60616"/>
                  </a:lnTo>
                  <a:lnTo>
                    <a:pt x="21534" y="60370"/>
                  </a:lnTo>
                  <a:lnTo>
                    <a:pt x="19450" y="60000"/>
                  </a:lnTo>
                  <a:lnTo>
                    <a:pt x="19450" y="57413"/>
                  </a:lnTo>
                  <a:lnTo>
                    <a:pt x="19450" y="56674"/>
                  </a:lnTo>
                  <a:lnTo>
                    <a:pt x="19566" y="56489"/>
                  </a:lnTo>
                  <a:lnTo>
                    <a:pt x="19855" y="56366"/>
                  </a:lnTo>
                  <a:lnTo>
                    <a:pt x="19855" y="56119"/>
                  </a:lnTo>
                  <a:lnTo>
                    <a:pt x="19913" y="55688"/>
                  </a:lnTo>
                  <a:lnTo>
                    <a:pt x="19971" y="54764"/>
                  </a:lnTo>
                  <a:lnTo>
                    <a:pt x="19971" y="53655"/>
                  </a:lnTo>
                  <a:lnTo>
                    <a:pt x="19855" y="52546"/>
                  </a:lnTo>
                  <a:lnTo>
                    <a:pt x="19855" y="52423"/>
                  </a:lnTo>
                  <a:lnTo>
                    <a:pt x="19740" y="52300"/>
                  </a:lnTo>
                  <a:lnTo>
                    <a:pt x="19624" y="52115"/>
                  </a:lnTo>
                  <a:lnTo>
                    <a:pt x="19450" y="51992"/>
                  </a:lnTo>
                  <a:lnTo>
                    <a:pt x="19103" y="51869"/>
                  </a:lnTo>
                  <a:lnTo>
                    <a:pt x="18640" y="51807"/>
                  </a:lnTo>
                  <a:lnTo>
                    <a:pt x="18061" y="51745"/>
                  </a:lnTo>
                  <a:lnTo>
                    <a:pt x="17366" y="51745"/>
                  </a:lnTo>
                  <a:lnTo>
                    <a:pt x="16671" y="51807"/>
                  </a:lnTo>
                  <a:lnTo>
                    <a:pt x="15861" y="51930"/>
                  </a:lnTo>
                  <a:lnTo>
                    <a:pt x="14993" y="52053"/>
                  </a:lnTo>
                  <a:lnTo>
                    <a:pt x="14124" y="52238"/>
                  </a:lnTo>
                  <a:lnTo>
                    <a:pt x="13198" y="52423"/>
                  </a:lnTo>
                  <a:lnTo>
                    <a:pt x="12330" y="52669"/>
                  </a:lnTo>
                  <a:lnTo>
                    <a:pt x="11404" y="52854"/>
                  </a:lnTo>
                  <a:lnTo>
                    <a:pt x="10535" y="53101"/>
                  </a:lnTo>
                  <a:lnTo>
                    <a:pt x="9725" y="53347"/>
                  </a:lnTo>
                  <a:lnTo>
                    <a:pt x="8973" y="53655"/>
                  </a:lnTo>
                  <a:lnTo>
                    <a:pt x="8278" y="53901"/>
                  </a:lnTo>
                  <a:lnTo>
                    <a:pt x="7641" y="54148"/>
                  </a:lnTo>
                  <a:lnTo>
                    <a:pt x="6541" y="55133"/>
                  </a:lnTo>
                  <a:lnTo>
                    <a:pt x="5789" y="56735"/>
                  </a:lnTo>
                  <a:lnTo>
                    <a:pt x="5268" y="58706"/>
                  </a:lnTo>
                  <a:lnTo>
                    <a:pt x="4920" y="60924"/>
                  </a:lnTo>
                  <a:lnTo>
                    <a:pt x="4805" y="63080"/>
                  </a:lnTo>
                  <a:lnTo>
                    <a:pt x="4747" y="65051"/>
                  </a:lnTo>
                  <a:lnTo>
                    <a:pt x="4747" y="66530"/>
                  </a:lnTo>
                  <a:lnTo>
                    <a:pt x="4805" y="67392"/>
                  </a:lnTo>
                  <a:lnTo>
                    <a:pt x="4805" y="67700"/>
                  </a:lnTo>
                  <a:lnTo>
                    <a:pt x="5094" y="67823"/>
                  </a:lnTo>
                  <a:lnTo>
                    <a:pt x="5326" y="67885"/>
                  </a:lnTo>
                  <a:lnTo>
                    <a:pt x="5904" y="68070"/>
                  </a:lnTo>
                  <a:lnTo>
                    <a:pt x="6657" y="68255"/>
                  </a:lnTo>
                  <a:lnTo>
                    <a:pt x="7641" y="68501"/>
                  </a:lnTo>
                  <a:lnTo>
                    <a:pt x="8683" y="68686"/>
                  </a:lnTo>
                  <a:lnTo>
                    <a:pt x="9783" y="68871"/>
                  </a:lnTo>
                  <a:lnTo>
                    <a:pt x="10883" y="68871"/>
                  </a:lnTo>
                  <a:lnTo>
                    <a:pt x="11867" y="68809"/>
                  </a:lnTo>
                  <a:lnTo>
                    <a:pt x="11983" y="68809"/>
                  </a:lnTo>
                  <a:lnTo>
                    <a:pt x="12098" y="68809"/>
                  </a:lnTo>
                  <a:lnTo>
                    <a:pt x="12156" y="68809"/>
                  </a:lnTo>
                  <a:lnTo>
                    <a:pt x="12272" y="68747"/>
                  </a:lnTo>
                  <a:lnTo>
                    <a:pt x="12967" y="73922"/>
                  </a:lnTo>
                  <a:lnTo>
                    <a:pt x="12446" y="74168"/>
                  </a:lnTo>
                  <a:lnTo>
                    <a:pt x="11983" y="74415"/>
                  </a:lnTo>
                  <a:lnTo>
                    <a:pt x="11520" y="74661"/>
                  </a:lnTo>
                  <a:lnTo>
                    <a:pt x="11114" y="74846"/>
                  </a:lnTo>
                  <a:lnTo>
                    <a:pt x="10709" y="75092"/>
                  </a:lnTo>
                  <a:lnTo>
                    <a:pt x="10362" y="75339"/>
                  </a:lnTo>
                  <a:lnTo>
                    <a:pt x="10014" y="75585"/>
                  </a:lnTo>
                  <a:lnTo>
                    <a:pt x="9783" y="75770"/>
                  </a:lnTo>
                  <a:lnTo>
                    <a:pt x="9493" y="76078"/>
                  </a:lnTo>
                  <a:lnTo>
                    <a:pt x="9262" y="76448"/>
                  </a:lnTo>
                  <a:lnTo>
                    <a:pt x="8973" y="76817"/>
                  </a:lnTo>
                  <a:lnTo>
                    <a:pt x="8741" y="77248"/>
                  </a:lnTo>
                  <a:lnTo>
                    <a:pt x="8567" y="77741"/>
                  </a:lnTo>
                  <a:lnTo>
                    <a:pt x="8336" y="78234"/>
                  </a:lnTo>
                  <a:lnTo>
                    <a:pt x="8162" y="78727"/>
                  </a:lnTo>
                  <a:lnTo>
                    <a:pt x="8046" y="79158"/>
                  </a:lnTo>
                  <a:lnTo>
                    <a:pt x="6773" y="76448"/>
                  </a:lnTo>
                  <a:lnTo>
                    <a:pt x="5615" y="73676"/>
                  </a:lnTo>
                  <a:lnTo>
                    <a:pt x="4689" y="70842"/>
                  </a:lnTo>
                  <a:lnTo>
                    <a:pt x="3878" y="68008"/>
                  </a:lnTo>
                  <a:lnTo>
                    <a:pt x="3242" y="65051"/>
                  </a:lnTo>
                  <a:lnTo>
                    <a:pt x="2779" y="62094"/>
                  </a:lnTo>
                  <a:lnTo>
                    <a:pt x="2547" y="59138"/>
                  </a:lnTo>
                  <a:lnTo>
                    <a:pt x="2431" y="56119"/>
                  </a:lnTo>
                  <a:lnTo>
                    <a:pt x="2489" y="53717"/>
                  </a:lnTo>
                  <a:lnTo>
                    <a:pt x="2663" y="51314"/>
                  </a:lnTo>
                  <a:lnTo>
                    <a:pt x="2952" y="48912"/>
                  </a:lnTo>
                  <a:lnTo>
                    <a:pt x="3357" y="46509"/>
                  </a:lnTo>
                  <a:lnTo>
                    <a:pt x="3878" y="44168"/>
                  </a:lnTo>
                  <a:lnTo>
                    <a:pt x="4515" y="41889"/>
                  </a:lnTo>
                  <a:lnTo>
                    <a:pt x="5268" y="39548"/>
                  </a:lnTo>
                  <a:lnTo>
                    <a:pt x="6078" y="37331"/>
                  </a:lnTo>
                  <a:lnTo>
                    <a:pt x="7062" y="35113"/>
                  </a:lnTo>
                  <a:lnTo>
                    <a:pt x="8104" y="32895"/>
                  </a:lnTo>
                  <a:lnTo>
                    <a:pt x="9262" y="30801"/>
                  </a:lnTo>
                  <a:lnTo>
                    <a:pt x="10535" y="28706"/>
                  </a:lnTo>
                  <a:lnTo>
                    <a:pt x="11925" y="26674"/>
                  </a:lnTo>
                  <a:lnTo>
                    <a:pt x="13372" y="24702"/>
                  </a:lnTo>
                  <a:lnTo>
                    <a:pt x="14935" y="22731"/>
                  </a:lnTo>
                  <a:lnTo>
                    <a:pt x="16614" y="20883"/>
                  </a:lnTo>
                  <a:lnTo>
                    <a:pt x="17656" y="19836"/>
                  </a:lnTo>
                  <a:lnTo>
                    <a:pt x="18755" y="18789"/>
                  </a:lnTo>
                  <a:lnTo>
                    <a:pt x="19855" y="17741"/>
                  </a:lnTo>
                  <a:lnTo>
                    <a:pt x="20955" y="16756"/>
                  </a:lnTo>
                  <a:lnTo>
                    <a:pt x="22113" y="15770"/>
                  </a:lnTo>
                  <a:lnTo>
                    <a:pt x="23271" y="14846"/>
                  </a:lnTo>
                  <a:lnTo>
                    <a:pt x="24486" y="13984"/>
                  </a:lnTo>
                  <a:lnTo>
                    <a:pt x="25702" y="13121"/>
                  </a:lnTo>
                  <a:lnTo>
                    <a:pt x="26918" y="12259"/>
                  </a:lnTo>
                  <a:lnTo>
                    <a:pt x="28191" y="11458"/>
                  </a:lnTo>
                  <a:lnTo>
                    <a:pt x="29522" y="10719"/>
                  </a:lnTo>
                  <a:lnTo>
                    <a:pt x="30796" y="9979"/>
                  </a:lnTo>
                  <a:lnTo>
                    <a:pt x="32127" y="9240"/>
                  </a:lnTo>
                  <a:lnTo>
                    <a:pt x="33459" y="8563"/>
                  </a:lnTo>
                  <a:lnTo>
                    <a:pt x="34848" y="7947"/>
                  </a:lnTo>
                  <a:lnTo>
                    <a:pt x="36237" y="7331"/>
                  </a:lnTo>
                  <a:lnTo>
                    <a:pt x="37627" y="6776"/>
                  </a:lnTo>
                  <a:lnTo>
                    <a:pt x="39016" y="6222"/>
                  </a:lnTo>
                  <a:lnTo>
                    <a:pt x="40463" y="5729"/>
                  </a:lnTo>
                  <a:lnTo>
                    <a:pt x="41910" y="5236"/>
                  </a:lnTo>
                  <a:lnTo>
                    <a:pt x="43357" y="4805"/>
                  </a:lnTo>
                  <a:lnTo>
                    <a:pt x="44805" y="4435"/>
                  </a:lnTo>
                  <a:lnTo>
                    <a:pt x="46310" y="4066"/>
                  </a:lnTo>
                  <a:lnTo>
                    <a:pt x="47757" y="3758"/>
                  </a:lnTo>
                  <a:lnTo>
                    <a:pt x="49262" y="3450"/>
                  </a:lnTo>
                  <a:lnTo>
                    <a:pt x="50767" y="3203"/>
                  </a:lnTo>
                  <a:lnTo>
                    <a:pt x="52330" y="3018"/>
                  </a:lnTo>
                  <a:lnTo>
                    <a:pt x="53835" y="2834"/>
                  </a:lnTo>
                  <a:lnTo>
                    <a:pt x="55398" y="2710"/>
                  </a:lnTo>
                  <a:lnTo>
                    <a:pt x="56903" y="2587"/>
                  </a:lnTo>
                  <a:lnTo>
                    <a:pt x="58466" y="2526"/>
                  </a:lnTo>
                  <a:lnTo>
                    <a:pt x="60029" y="2526"/>
                  </a:lnTo>
                  <a:lnTo>
                    <a:pt x="61592" y="2526"/>
                  </a:lnTo>
                  <a:lnTo>
                    <a:pt x="63155" y="2587"/>
                  </a:lnTo>
                  <a:lnTo>
                    <a:pt x="64660" y="2710"/>
                  </a:lnTo>
                  <a:lnTo>
                    <a:pt x="66223" y="2834"/>
                  </a:lnTo>
                  <a:lnTo>
                    <a:pt x="67728" y="3018"/>
                  </a:lnTo>
                  <a:lnTo>
                    <a:pt x="69233" y="3203"/>
                  </a:lnTo>
                  <a:lnTo>
                    <a:pt x="70796" y="3450"/>
                  </a:lnTo>
                  <a:lnTo>
                    <a:pt x="72301" y="3758"/>
                  </a:lnTo>
                  <a:lnTo>
                    <a:pt x="73748" y="4066"/>
                  </a:lnTo>
                  <a:lnTo>
                    <a:pt x="75253" y="4435"/>
                  </a:lnTo>
                  <a:lnTo>
                    <a:pt x="76700" y="4805"/>
                  </a:lnTo>
                  <a:lnTo>
                    <a:pt x="78148" y="5236"/>
                  </a:lnTo>
                  <a:lnTo>
                    <a:pt x="79595" y="5729"/>
                  </a:lnTo>
                  <a:lnTo>
                    <a:pt x="81042" y="6222"/>
                  </a:lnTo>
                  <a:lnTo>
                    <a:pt x="82431" y="6776"/>
                  </a:lnTo>
                  <a:lnTo>
                    <a:pt x="83821" y="7331"/>
                  </a:lnTo>
                  <a:lnTo>
                    <a:pt x="85210" y="7947"/>
                  </a:lnTo>
                  <a:lnTo>
                    <a:pt x="86599" y="8563"/>
                  </a:lnTo>
                  <a:lnTo>
                    <a:pt x="87931" y="9240"/>
                  </a:lnTo>
                  <a:lnTo>
                    <a:pt x="89262" y="9979"/>
                  </a:lnTo>
                  <a:lnTo>
                    <a:pt x="90535" y="10719"/>
                  </a:lnTo>
                  <a:lnTo>
                    <a:pt x="91809" y="11458"/>
                  </a:lnTo>
                  <a:lnTo>
                    <a:pt x="93082" y="12259"/>
                  </a:lnTo>
                  <a:lnTo>
                    <a:pt x="94356" y="13121"/>
                  </a:lnTo>
                  <a:lnTo>
                    <a:pt x="95572" y="13984"/>
                  </a:lnTo>
                  <a:lnTo>
                    <a:pt x="96729" y="14846"/>
                  </a:lnTo>
                  <a:lnTo>
                    <a:pt x="97945" y="15770"/>
                  </a:lnTo>
                  <a:lnTo>
                    <a:pt x="99045" y="16756"/>
                  </a:lnTo>
                  <a:lnTo>
                    <a:pt x="100203" y="17741"/>
                  </a:lnTo>
                  <a:lnTo>
                    <a:pt x="101302" y="18789"/>
                  </a:lnTo>
                  <a:lnTo>
                    <a:pt x="102344" y="19836"/>
                  </a:lnTo>
                  <a:lnTo>
                    <a:pt x="103386" y="20883"/>
                  </a:lnTo>
                  <a:lnTo>
                    <a:pt x="105065" y="22731"/>
                  </a:lnTo>
                  <a:lnTo>
                    <a:pt x="106628" y="24702"/>
                  </a:lnTo>
                  <a:lnTo>
                    <a:pt x="108133" y="26674"/>
                  </a:lnTo>
                  <a:lnTo>
                    <a:pt x="109522" y="28706"/>
                  </a:lnTo>
                  <a:lnTo>
                    <a:pt x="110796" y="30801"/>
                  </a:lnTo>
                  <a:lnTo>
                    <a:pt x="111954" y="32895"/>
                  </a:lnTo>
                  <a:lnTo>
                    <a:pt x="112996" y="35113"/>
                  </a:lnTo>
                  <a:lnTo>
                    <a:pt x="113980" y="37331"/>
                  </a:lnTo>
                  <a:lnTo>
                    <a:pt x="114790" y="39548"/>
                  </a:lnTo>
                  <a:lnTo>
                    <a:pt x="115543" y="41889"/>
                  </a:lnTo>
                  <a:lnTo>
                    <a:pt x="116179" y="44168"/>
                  </a:lnTo>
                  <a:lnTo>
                    <a:pt x="116700" y="46509"/>
                  </a:lnTo>
                  <a:lnTo>
                    <a:pt x="117106" y="48912"/>
                  </a:lnTo>
                  <a:lnTo>
                    <a:pt x="117395" y="51314"/>
                  </a:lnTo>
                  <a:lnTo>
                    <a:pt x="117569" y="53717"/>
                  </a:lnTo>
                  <a:lnTo>
                    <a:pt x="117627" y="56119"/>
                  </a:lnTo>
                  <a:lnTo>
                    <a:pt x="117453" y="60308"/>
                  </a:lnTo>
                  <a:lnTo>
                    <a:pt x="116932" y="64435"/>
                  </a:lnTo>
                  <a:lnTo>
                    <a:pt x="116064" y="68439"/>
                  </a:lnTo>
                  <a:lnTo>
                    <a:pt x="114906" y="72320"/>
                  </a:lnTo>
                  <a:lnTo>
                    <a:pt x="113459" y="76078"/>
                  </a:lnTo>
                  <a:lnTo>
                    <a:pt x="111722" y="79713"/>
                  </a:lnTo>
                  <a:lnTo>
                    <a:pt x="109696" y="83224"/>
                  </a:lnTo>
                  <a:lnTo>
                    <a:pt x="107381" y="86550"/>
                  </a:lnTo>
                  <a:lnTo>
                    <a:pt x="104834" y="89692"/>
                  </a:lnTo>
                  <a:lnTo>
                    <a:pt x="102055" y="92649"/>
                  </a:lnTo>
                  <a:lnTo>
                    <a:pt x="99045" y="95421"/>
                  </a:lnTo>
                  <a:lnTo>
                    <a:pt x="95803" y="98008"/>
                  </a:lnTo>
                  <a:lnTo>
                    <a:pt x="92388" y="100349"/>
                  </a:lnTo>
                  <a:lnTo>
                    <a:pt x="88799" y="102444"/>
                  </a:lnTo>
                  <a:lnTo>
                    <a:pt x="85036" y="104292"/>
                  </a:lnTo>
                  <a:lnTo>
                    <a:pt x="81100" y="105893"/>
                  </a:lnTo>
                  <a:lnTo>
                    <a:pt x="81100" y="108604"/>
                  </a:lnTo>
                  <a:lnTo>
                    <a:pt x="82779" y="107988"/>
                  </a:lnTo>
                  <a:lnTo>
                    <a:pt x="84515" y="107310"/>
                  </a:lnTo>
                  <a:lnTo>
                    <a:pt x="86136" y="106571"/>
                  </a:lnTo>
                  <a:lnTo>
                    <a:pt x="87757" y="105832"/>
                  </a:lnTo>
                  <a:lnTo>
                    <a:pt x="89378" y="105031"/>
                  </a:lnTo>
                  <a:lnTo>
                    <a:pt x="90999" y="104168"/>
                  </a:lnTo>
                  <a:lnTo>
                    <a:pt x="92562" y="103244"/>
                  </a:lnTo>
                  <a:lnTo>
                    <a:pt x="94067" y="102320"/>
                  </a:lnTo>
                  <a:lnTo>
                    <a:pt x="95572" y="101335"/>
                  </a:lnTo>
                  <a:lnTo>
                    <a:pt x="97019" y="100287"/>
                  </a:lnTo>
                  <a:lnTo>
                    <a:pt x="98466" y="99179"/>
                  </a:lnTo>
                  <a:lnTo>
                    <a:pt x="99855" y="98070"/>
                  </a:lnTo>
                  <a:lnTo>
                    <a:pt x="101245" y="96899"/>
                  </a:lnTo>
                  <a:lnTo>
                    <a:pt x="102576" y="95667"/>
                  </a:lnTo>
                  <a:lnTo>
                    <a:pt x="103849" y="94435"/>
                  </a:lnTo>
                  <a:lnTo>
                    <a:pt x="105123" y="93142"/>
                  </a:lnTo>
                  <a:lnTo>
                    <a:pt x="106860" y="91170"/>
                  </a:lnTo>
                  <a:lnTo>
                    <a:pt x="108538" y="89199"/>
                  </a:lnTo>
                  <a:lnTo>
                    <a:pt x="110043" y="87105"/>
                  </a:lnTo>
                  <a:lnTo>
                    <a:pt x="111491" y="84949"/>
                  </a:lnTo>
                  <a:lnTo>
                    <a:pt x="112822" y="82793"/>
                  </a:lnTo>
                  <a:lnTo>
                    <a:pt x="114038" y="80513"/>
                  </a:lnTo>
                  <a:lnTo>
                    <a:pt x="115137" y="78234"/>
                  </a:lnTo>
                  <a:lnTo>
                    <a:pt x="116179" y="75893"/>
                  </a:lnTo>
                  <a:lnTo>
                    <a:pt x="117048" y="73552"/>
                  </a:lnTo>
                  <a:lnTo>
                    <a:pt x="117800" y="71150"/>
                  </a:lnTo>
                  <a:lnTo>
                    <a:pt x="118495" y="68686"/>
                  </a:lnTo>
                  <a:lnTo>
                    <a:pt x="119016" y="66222"/>
                  </a:lnTo>
                  <a:lnTo>
                    <a:pt x="119479" y="63696"/>
                  </a:lnTo>
                  <a:lnTo>
                    <a:pt x="119768" y="61170"/>
                  </a:lnTo>
                  <a:lnTo>
                    <a:pt x="119942" y="58645"/>
                  </a:lnTo>
                  <a:lnTo>
                    <a:pt x="120000" y="5611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86" name="Shape 386"/>
            <p:cNvSpPr/>
            <p:nvPr/>
          </p:nvSpPr>
          <p:spPr>
            <a:xfrm>
              <a:off x="214175" y="1849575"/>
              <a:ext cx="286550" cy="457425"/>
            </a:xfrm>
            <a:custGeom>
              <a:avLst/>
              <a:gdLst/>
              <a:ahLst/>
              <a:cxnLst/>
              <a:rect l="0" t="0" r="0" b="0"/>
              <a:pathLst>
                <a:path w="11462" h="18297" extrusionOk="0">
                  <a:moveTo>
                    <a:pt x="0" y="6161"/>
                  </a:moveTo>
                  <a:lnTo>
                    <a:pt x="116" y="5668"/>
                  </a:lnTo>
                  <a:lnTo>
                    <a:pt x="290" y="5175"/>
                  </a:lnTo>
                  <a:lnTo>
                    <a:pt x="521" y="4621"/>
                  </a:lnTo>
                  <a:lnTo>
                    <a:pt x="695" y="4128"/>
                  </a:lnTo>
                  <a:lnTo>
                    <a:pt x="926" y="3573"/>
                  </a:lnTo>
                  <a:lnTo>
                    <a:pt x="1216" y="3142"/>
                  </a:lnTo>
                  <a:lnTo>
                    <a:pt x="1447" y="2773"/>
                  </a:lnTo>
                  <a:lnTo>
                    <a:pt x="1737" y="2465"/>
                  </a:lnTo>
                  <a:lnTo>
                    <a:pt x="2258" y="2033"/>
                  </a:lnTo>
                  <a:lnTo>
                    <a:pt x="3010" y="1602"/>
                  </a:lnTo>
                  <a:lnTo>
                    <a:pt x="3821" y="1171"/>
                  </a:lnTo>
                  <a:lnTo>
                    <a:pt x="4747" y="740"/>
                  </a:lnTo>
                  <a:lnTo>
                    <a:pt x="5615" y="432"/>
                  </a:lnTo>
                  <a:lnTo>
                    <a:pt x="6542" y="124"/>
                  </a:lnTo>
                  <a:lnTo>
                    <a:pt x="7352" y="1"/>
                  </a:lnTo>
                  <a:lnTo>
                    <a:pt x="8047" y="1"/>
                  </a:lnTo>
                  <a:lnTo>
                    <a:pt x="8510" y="62"/>
                  </a:lnTo>
                  <a:lnTo>
                    <a:pt x="8915" y="185"/>
                  </a:lnTo>
                  <a:lnTo>
                    <a:pt x="9262" y="309"/>
                  </a:lnTo>
                  <a:lnTo>
                    <a:pt x="9552" y="493"/>
                  </a:lnTo>
                  <a:lnTo>
                    <a:pt x="9725" y="617"/>
                  </a:lnTo>
                  <a:lnTo>
                    <a:pt x="9899" y="801"/>
                  </a:lnTo>
                  <a:lnTo>
                    <a:pt x="10073" y="925"/>
                  </a:lnTo>
                  <a:lnTo>
                    <a:pt x="10131" y="986"/>
                  </a:lnTo>
                  <a:lnTo>
                    <a:pt x="11462" y="12752"/>
                  </a:lnTo>
                  <a:lnTo>
                    <a:pt x="11288" y="12752"/>
                  </a:lnTo>
                  <a:lnTo>
                    <a:pt x="11115" y="12752"/>
                  </a:lnTo>
                  <a:lnTo>
                    <a:pt x="10941" y="12814"/>
                  </a:lnTo>
                  <a:lnTo>
                    <a:pt x="10825" y="12814"/>
                  </a:lnTo>
                  <a:lnTo>
                    <a:pt x="10420" y="12999"/>
                  </a:lnTo>
                  <a:lnTo>
                    <a:pt x="10131" y="13430"/>
                  </a:lnTo>
                  <a:lnTo>
                    <a:pt x="9841" y="14046"/>
                  </a:lnTo>
                  <a:lnTo>
                    <a:pt x="9610" y="14785"/>
                  </a:lnTo>
                  <a:lnTo>
                    <a:pt x="9378" y="15647"/>
                  </a:lnTo>
                  <a:lnTo>
                    <a:pt x="9204" y="16510"/>
                  </a:lnTo>
                  <a:lnTo>
                    <a:pt x="9089" y="17434"/>
                  </a:lnTo>
                  <a:lnTo>
                    <a:pt x="9031" y="18296"/>
                  </a:lnTo>
                  <a:lnTo>
                    <a:pt x="8799" y="18050"/>
                  </a:lnTo>
                  <a:lnTo>
                    <a:pt x="8568" y="17803"/>
                  </a:lnTo>
                  <a:lnTo>
                    <a:pt x="8278" y="17557"/>
                  </a:lnTo>
                  <a:lnTo>
                    <a:pt x="8047" y="17311"/>
                  </a:lnTo>
                  <a:lnTo>
                    <a:pt x="6889" y="16017"/>
                  </a:lnTo>
                  <a:lnTo>
                    <a:pt x="5731" y="14723"/>
                  </a:lnTo>
                  <a:lnTo>
                    <a:pt x="4689" y="13368"/>
                  </a:lnTo>
                  <a:lnTo>
                    <a:pt x="3647" y="11951"/>
                  </a:lnTo>
                  <a:lnTo>
                    <a:pt x="2663" y="10534"/>
                  </a:lnTo>
                  <a:lnTo>
                    <a:pt x="1737" y="9118"/>
                  </a:lnTo>
                  <a:lnTo>
                    <a:pt x="869" y="7639"/>
                  </a:lnTo>
                  <a:lnTo>
                    <a:pt x="0" y="6161"/>
                  </a:lnTo>
                  <a:close/>
                </a:path>
              </a:pathLst>
            </a:custGeom>
            <a:solidFill>
              <a:srgbClr val="387C0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87" name="Shape 387"/>
            <p:cNvSpPr/>
            <p:nvPr/>
          </p:nvSpPr>
          <p:spPr>
            <a:xfrm>
              <a:off x="138925" y="1315175"/>
              <a:ext cx="340100" cy="386575"/>
            </a:xfrm>
            <a:custGeom>
              <a:avLst/>
              <a:gdLst/>
              <a:ahLst/>
              <a:cxnLst/>
              <a:rect l="0" t="0" r="0" b="0"/>
              <a:pathLst>
                <a:path w="13604" h="15463" extrusionOk="0">
                  <a:moveTo>
                    <a:pt x="0" y="14477"/>
                  </a:moveTo>
                  <a:lnTo>
                    <a:pt x="0" y="13060"/>
                  </a:lnTo>
                  <a:lnTo>
                    <a:pt x="0" y="11336"/>
                  </a:lnTo>
                  <a:lnTo>
                    <a:pt x="116" y="9487"/>
                  </a:lnTo>
                  <a:lnTo>
                    <a:pt x="290" y="7578"/>
                  </a:lnTo>
                  <a:lnTo>
                    <a:pt x="579" y="5791"/>
                  </a:lnTo>
                  <a:lnTo>
                    <a:pt x="1042" y="4251"/>
                  </a:lnTo>
                  <a:lnTo>
                    <a:pt x="1621" y="3019"/>
                  </a:lnTo>
                  <a:lnTo>
                    <a:pt x="2431" y="2342"/>
                  </a:lnTo>
                  <a:lnTo>
                    <a:pt x="3068" y="2034"/>
                  </a:lnTo>
                  <a:lnTo>
                    <a:pt x="3821" y="1787"/>
                  </a:lnTo>
                  <a:lnTo>
                    <a:pt x="4631" y="1541"/>
                  </a:lnTo>
                  <a:lnTo>
                    <a:pt x="5442" y="1294"/>
                  </a:lnTo>
                  <a:lnTo>
                    <a:pt x="6310" y="1048"/>
                  </a:lnTo>
                  <a:lnTo>
                    <a:pt x="7178" y="802"/>
                  </a:lnTo>
                  <a:lnTo>
                    <a:pt x="8104" y="617"/>
                  </a:lnTo>
                  <a:lnTo>
                    <a:pt x="8973" y="432"/>
                  </a:lnTo>
                  <a:lnTo>
                    <a:pt x="9783" y="309"/>
                  </a:lnTo>
                  <a:lnTo>
                    <a:pt x="10594" y="186"/>
                  </a:lnTo>
                  <a:lnTo>
                    <a:pt x="11288" y="124"/>
                  </a:lnTo>
                  <a:lnTo>
                    <a:pt x="11983" y="62"/>
                  </a:lnTo>
                  <a:lnTo>
                    <a:pt x="12504" y="1"/>
                  </a:lnTo>
                  <a:lnTo>
                    <a:pt x="12967" y="62"/>
                  </a:lnTo>
                  <a:lnTo>
                    <a:pt x="13314" y="62"/>
                  </a:lnTo>
                  <a:lnTo>
                    <a:pt x="13546" y="186"/>
                  </a:lnTo>
                  <a:lnTo>
                    <a:pt x="13604" y="925"/>
                  </a:lnTo>
                  <a:lnTo>
                    <a:pt x="13604" y="1787"/>
                  </a:lnTo>
                  <a:lnTo>
                    <a:pt x="13604" y="2526"/>
                  </a:lnTo>
                  <a:lnTo>
                    <a:pt x="13546" y="3142"/>
                  </a:lnTo>
                  <a:lnTo>
                    <a:pt x="5384" y="5607"/>
                  </a:lnTo>
                  <a:lnTo>
                    <a:pt x="5557" y="6407"/>
                  </a:lnTo>
                  <a:lnTo>
                    <a:pt x="8857" y="5422"/>
                  </a:lnTo>
                  <a:lnTo>
                    <a:pt x="8915" y="5915"/>
                  </a:lnTo>
                  <a:lnTo>
                    <a:pt x="5384" y="6654"/>
                  </a:lnTo>
                  <a:lnTo>
                    <a:pt x="5557" y="7516"/>
                  </a:lnTo>
                  <a:lnTo>
                    <a:pt x="8915" y="6777"/>
                  </a:lnTo>
                  <a:lnTo>
                    <a:pt x="8915" y="7147"/>
                  </a:lnTo>
                  <a:lnTo>
                    <a:pt x="5384" y="7947"/>
                  </a:lnTo>
                  <a:lnTo>
                    <a:pt x="5557" y="8810"/>
                  </a:lnTo>
                  <a:lnTo>
                    <a:pt x="8915" y="8009"/>
                  </a:lnTo>
                  <a:lnTo>
                    <a:pt x="9088" y="14724"/>
                  </a:lnTo>
                  <a:lnTo>
                    <a:pt x="8915" y="14785"/>
                  </a:lnTo>
                  <a:lnTo>
                    <a:pt x="8683" y="14847"/>
                  </a:lnTo>
                  <a:lnTo>
                    <a:pt x="8394" y="14908"/>
                  </a:lnTo>
                  <a:lnTo>
                    <a:pt x="8104" y="15032"/>
                  </a:lnTo>
                  <a:lnTo>
                    <a:pt x="7699" y="15093"/>
                  </a:lnTo>
                  <a:lnTo>
                    <a:pt x="7294" y="15216"/>
                  </a:lnTo>
                  <a:lnTo>
                    <a:pt x="6773" y="15278"/>
                  </a:lnTo>
                  <a:lnTo>
                    <a:pt x="6194" y="15401"/>
                  </a:lnTo>
                  <a:lnTo>
                    <a:pt x="5384" y="15463"/>
                  </a:lnTo>
                  <a:lnTo>
                    <a:pt x="4515" y="15401"/>
                  </a:lnTo>
                  <a:lnTo>
                    <a:pt x="3647" y="15340"/>
                  </a:lnTo>
                  <a:lnTo>
                    <a:pt x="2721" y="15155"/>
                  </a:lnTo>
                  <a:lnTo>
                    <a:pt x="1853" y="14970"/>
                  </a:lnTo>
                  <a:lnTo>
                    <a:pt x="1100" y="14785"/>
                  </a:lnTo>
                  <a:lnTo>
                    <a:pt x="463" y="14600"/>
                  </a:lnTo>
                  <a:lnTo>
                    <a:pt x="0" y="14477"/>
                  </a:lnTo>
                  <a:close/>
                </a:path>
              </a:pathLst>
            </a:custGeom>
            <a:solidFill>
              <a:srgbClr val="EDED87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88" name="Shape 388"/>
            <p:cNvSpPr/>
            <p:nvPr/>
          </p:nvSpPr>
          <p:spPr>
            <a:xfrm>
              <a:off x="327050" y="1418375"/>
              <a:ext cx="173675" cy="421975"/>
            </a:xfrm>
            <a:custGeom>
              <a:avLst/>
              <a:gdLst/>
              <a:ahLst/>
              <a:cxnLst/>
              <a:rect l="0" t="0" r="0" b="0"/>
              <a:pathLst>
                <a:path w="6947" h="16879" extrusionOk="0">
                  <a:moveTo>
                    <a:pt x="2142" y="11273"/>
                  </a:moveTo>
                  <a:lnTo>
                    <a:pt x="2374" y="11150"/>
                  </a:lnTo>
                  <a:lnTo>
                    <a:pt x="2374" y="10842"/>
                  </a:lnTo>
                  <a:lnTo>
                    <a:pt x="2142" y="1232"/>
                  </a:lnTo>
                  <a:lnTo>
                    <a:pt x="2258" y="1047"/>
                  </a:lnTo>
                  <a:lnTo>
                    <a:pt x="5558" y="0"/>
                  </a:lnTo>
                  <a:lnTo>
                    <a:pt x="5558" y="3573"/>
                  </a:lnTo>
                  <a:lnTo>
                    <a:pt x="5558" y="3943"/>
                  </a:lnTo>
                  <a:lnTo>
                    <a:pt x="5905" y="4004"/>
                  </a:lnTo>
                  <a:lnTo>
                    <a:pt x="6947" y="4189"/>
                  </a:lnTo>
                  <a:lnTo>
                    <a:pt x="5847" y="4682"/>
                  </a:lnTo>
                  <a:lnTo>
                    <a:pt x="5558" y="4805"/>
                  </a:lnTo>
                  <a:lnTo>
                    <a:pt x="5558" y="5113"/>
                  </a:lnTo>
                  <a:lnTo>
                    <a:pt x="5558" y="7084"/>
                  </a:lnTo>
                  <a:lnTo>
                    <a:pt x="5500" y="8871"/>
                  </a:lnTo>
                  <a:lnTo>
                    <a:pt x="5268" y="10288"/>
                  </a:lnTo>
                  <a:lnTo>
                    <a:pt x="4979" y="10965"/>
                  </a:lnTo>
                  <a:lnTo>
                    <a:pt x="4747" y="11088"/>
                  </a:lnTo>
                  <a:lnTo>
                    <a:pt x="4516" y="11150"/>
                  </a:lnTo>
                  <a:lnTo>
                    <a:pt x="4226" y="11273"/>
                  </a:lnTo>
                  <a:lnTo>
                    <a:pt x="3879" y="11396"/>
                  </a:lnTo>
                  <a:lnTo>
                    <a:pt x="3474" y="11581"/>
                  </a:lnTo>
                  <a:lnTo>
                    <a:pt x="3011" y="11766"/>
                  </a:lnTo>
                  <a:lnTo>
                    <a:pt x="2605" y="11951"/>
                  </a:lnTo>
                  <a:lnTo>
                    <a:pt x="2258" y="12197"/>
                  </a:lnTo>
                  <a:lnTo>
                    <a:pt x="1911" y="12505"/>
                  </a:lnTo>
                  <a:lnTo>
                    <a:pt x="1679" y="12813"/>
                  </a:lnTo>
                  <a:lnTo>
                    <a:pt x="1563" y="13244"/>
                  </a:lnTo>
                  <a:lnTo>
                    <a:pt x="1563" y="13676"/>
                  </a:lnTo>
                  <a:lnTo>
                    <a:pt x="1679" y="14415"/>
                  </a:lnTo>
                  <a:lnTo>
                    <a:pt x="1795" y="15216"/>
                  </a:lnTo>
                  <a:lnTo>
                    <a:pt x="1853" y="15955"/>
                  </a:lnTo>
                  <a:lnTo>
                    <a:pt x="1911" y="16509"/>
                  </a:lnTo>
                  <a:lnTo>
                    <a:pt x="1621" y="16571"/>
                  </a:lnTo>
                  <a:lnTo>
                    <a:pt x="1274" y="16694"/>
                  </a:lnTo>
                  <a:lnTo>
                    <a:pt x="985" y="16756"/>
                  </a:lnTo>
                  <a:lnTo>
                    <a:pt x="637" y="16879"/>
                  </a:lnTo>
                  <a:lnTo>
                    <a:pt x="0" y="11828"/>
                  </a:lnTo>
                  <a:lnTo>
                    <a:pt x="521" y="11704"/>
                  </a:lnTo>
                  <a:lnTo>
                    <a:pt x="985" y="11581"/>
                  </a:lnTo>
                  <a:lnTo>
                    <a:pt x="1332" y="11520"/>
                  </a:lnTo>
                  <a:lnTo>
                    <a:pt x="1621" y="11458"/>
                  </a:lnTo>
                  <a:lnTo>
                    <a:pt x="1853" y="11396"/>
                  </a:lnTo>
                  <a:lnTo>
                    <a:pt x="2027" y="11335"/>
                  </a:lnTo>
                  <a:lnTo>
                    <a:pt x="2084" y="11273"/>
                  </a:lnTo>
                  <a:lnTo>
                    <a:pt x="2142" y="11273"/>
                  </a:lnTo>
                  <a:close/>
                </a:path>
              </a:pathLst>
            </a:custGeom>
            <a:solidFill>
              <a:srgbClr val="F2BFB2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89" name="Shape 389"/>
            <p:cNvSpPr/>
            <p:nvPr/>
          </p:nvSpPr>
          <p:spPr>
            <a:xfrm>
              <a:off x="535450" y="1654000"/>
              <a:ext cx="382075" cy="483600"/>
            </a:xfrm>
            <a:custGeom>
              <a:avLst/>
              <a:gdLst/>
              <a:ahLst/>
              <a:cxnLst/>
              <a:rect l="0" t="0" r="0" b="0"/>
              <a:pathLst>
                <a:path w="15283" h="19344" extrusionOk="0">
                  <a:moveTo>
                    <a:pt x="4458" y="12998"/>
                  </a:moveTo>
                  <a:lnTo>
                    <a:pt x="4226" y="12813"/>
                  </a:lnTo>
                  <a:lnTo>
                    <a:pt x="3879" y="12752"/>
                  </a:lnTo>
                  <a:lnTo>
                    <a:pt x="3473" y="12690"/>
                  </a:lnTo>
                  <a:lnTo>
                    <a:pt x="3068" y="12690"/>
                  </a:lnTo>
                  <a:lnTo>
                    <a:pt x="2779" y="12690"/>
                  </a:lnTo>
                  <a:lnTo>
                    <a:pt x="2431" y="12690"/>
                  </a:lnTo>
                  <a:lnTo>
                    <a:pt x="2142" y="12629"/>
                  </a:lnTo>
                  <a:lnTo>
                    <a:pt x="1853" y="12629"/>
                  </a:lnTo>
                  <a:lnTo>
                    <a:pt x="1621" y="12567"/>
                  </a:lnTo>
                  <a:lnTo>
                    <a:pt x="1390" y="12444"/>
                  </a:lnTo>
                  <a:lnTo>
                    <a:pt x="1158" y="12259"/>
                  </a:lnTo>
                  <a:lnTo>
                    <a:pt x="984" y="12074"/>
                  </a:lnTo>
                  <a:lnTo>
                    <a:pt x="926" y="12012"/>
                  </a:lnTo>
                  <a:lnTo>
                    <a:pt x="926" y="11889"/>
                  </a:lnTo>
                  <a:lnTo>
                    <a:pt x="869" y="11828"/>
                  </a:lnTo>
                  <a:lnTo>
                    <a:pt x="869" y="11766"/>
                  </a:lnTo>
                  <a:lnTo>
                    <a:pt x="1042" y="11581"/>
                  </a:lnTo>
                  <a:lnTo>
                    <a:pt x="1332" y="11458"/>
                  </a:lnTo>
                  <a:lnTo>
                    <a:pt x="1737" y="11273"/>
                  </a:lnTo>
                  <a:lnTo>
                    <a:pt x="2084" y="11150"/>
                  </a:lnTo>
                  <a:lnTo>
                    <a:pt x="2663" y="10904"/>
                  </a:lnTo>
                  <a:lnTo>
                    <a:pt x="3184" y="10596"/>
                  </a:lnTo>
                  <a:lnTo>
                    <a:pt x="3531" y="10226"/>
                  </a:lnTo>
                  <a:lnTo>
                    <a:pt x="3705" y="9733"/>
                  </a:lnTo>
                  <a:lnTo>
                    <a:pt x="3589" y="9240"/>
                  </a:lnTo>
                  <a:lnTo>
                    <a:pt x="3184" y="8871"/>
                  </a:lnTo>
                  <a:lnTo>
                    <a:pt x="2721" y="8624"/>
                  </a:lnTo>
                  <a:lnTo>
                    <a:pt x="2142" y="8440"/>
                  </a:lnTo>
                  <a:lnTo>
                    <a:pt x="1795" y="8316"/>
                  </a:lnTo>
                  <a:lnTo>
                    <a:pt x="1447" y="8193"/>
                  </a:lnTo>
                  <a:lnTo>
                    <a:pt x="1100" y="8070"/>
                  </a:lnTo>
                  <a:lnTo>
                    <a:pt x="811" y="7885"/>
                  </a:lnTo>
                  <a:lnTo>
                    <a:pt x="521" y="7700"/>
                  </a:lnTo>
                  <a:lnTo>
                    <a:pt x="348" y="7454"/>
                  </a:lnTo>
                  <a:lnTo>
                    <a:pt x="174" y="7208"/>
                  </a:lnTo>
                  <a:lnTo>
                    <a:pt x="58" y="6838"/>
                  </a:lnTo>
                  <a:lnTo>
                    <a:pt x="0" y="6653"/>
                  </a:lnTo>
                  <a:lnTo>
                    <a:pt x="0" y="6468"/>
                  </a:lnTo>
                  <a:lnTo>
                    <a:pt x="58" y="6284"/>
                  </a:lnTo>
                  <a:lnTo>
                    <a:pt x="116" y="6160"/>
                  </a:lnTo>
                  <a:lnTo>
                    <a:pt x="348" y="5914"/>
                  </a:lnTo>
                  <a:lnTo>
                    <a:pt x="695" y="5729"/>
                  </a:lnTo>
                  <a:lnTo>
                    <a:pt x="1100" y="5668"/>
                  </a:lnTo>
                  <a:lnTo>
                    <a:pt x="1563" y="5544"/>
                  </a:lnTo>
                  <a:lnTo>
                    <a:pt x="2026" y="5421"/>
                  </a:lnTo>
                  <a:lnTo>
                    <a:pt x="2489" y="5298"/>
                  </a:lnTo>
                  <a:lnTo>
                    <a:pt x="2837" y="5175"/>
                  </a:lnTo>
                  <a:lnTo>
                    <a:pt x="3184" y="4928"/>
                  </a:lnTo>
                  <a:lnTo>
                    <a:pt x="3473" y="4374"/>
                  </a:lnTo>
                  <a:lnTo>
                    <a:pt x="3358" y="3819"/>
                  </a:lnTo>
                  <a:lnTo>
                    <a:pt x="3068" y="3327"/>
                  </a:lnTo>
                  <a:lnTo>
                    <a:pt x="2663" y="2895"/>
                  </a:lnTo>
                  <a:lnTo>
                    <a:pt x="2258" y="2403"/>
                  </a:lnTo>
                  <a:lnTo>
                    <a:pt x="1911" y="1971"/>
                  </a:lnTo>
                  <a:lnTo>
                    <a:pt x="1737" y="1417"/>
                  </a:lnTo>
                  <a:lnTo>
                    <a:pt x="1679" y="863"/>
                  </a:lnTo>
                  <a:lnTo>
                    <a:pt x="1679" y="739"/>
                  </a:lnTo>
                  <a:lnTo>
                    <a:pt x="1737" y="616"/>
                  </a:lnTo>
                  <a:lnTo>
                    <a:pt x="1795" y="555"/>
                  </a:lnTo>
                  <a:lnTo>
                    <a:pt x="1911" y="431"/>
                  </a:lnTo>
                  <a:lnTo>
                    <a:pt x="2374" y="185"/>
                  </a:lnTo>
                  <a:lnTo>
                    <a:pt x="2952" y="62"/>
                  </a:lnTo>
                  <a:lnTo>
                    <a:pt x="3647" y="0"/>
                  </a:lnTo>
                  <a:lnTo>
                    <a:pt x="4400" y="0"/>
                  </a:lnTo>
                  <a:lnTo>
                    <a:pt x="5152" y="62"/>
                  </a:lnTo>
                  <a:lnTo>
                    <a:pt x="5905" y="123"/>
                  </a:lnTo>
                  <a:lnTo>
                    <a:pt x="6657" y="247"/>
                  </a:lnTo>
                  <a:lnTo>
                    <a:pt x="7236" y="370"/>
                  </a:lnTo>
                  <a:lnTo>
                    <a:pt x="7641" y="493"/>
                  </a:lnTo>
                  <a:lnTo>
                    <a:pt x="8047" y="678"/>
                  </a:lnTo>
                  <a:lnTo>
                    <a:pt x="8510" y="863"/>
                  </a:lnTo>
                  <a:lnTo>
                    <a:pt x="9031" y="1171"/>
                  </a:lnTo>
                  <a:lnTo>
                    <a:pt x="9552" y="1417"/>
                  </a:lnTo>
                  <a:lnTo>
                    <a:pt x="10015" y="1725"/>
                  </a:lnTo>
                  <a:lnTo>
                    <a:pt x="10478" y="2033"/>
                  </a:lnTo>
                  <a:lnTo>
                    <a:pt x="10883" y="2341"/>
                  </a:lnTo>
                  <a:lnTo>
                    <a:pt x="11115" y="2711"/>
                  </a:lnTo>
                  <a:lnTo>
                    <a:pt x="11346" y="3265"/>
                  </a:lnTo>
                  <a:lnTo>
                    <a:pt x="11636" y="4066"/>
                  </a:lnTo>
                  <a:lnTo>
                    <a:pt x="11867" y="4990"/>
                  </a:lnTo>
                  <a:lnTo>
                    <a:pt x="12099" y="6037"/>
                  </a:lnTo>
                  <a:lnTo>
                    <a:pt x="12330" y="7146"/>
                  </a:lnTo>
                  <a:lnTo>
                    <a:pt x="12562" y="8193"/>
                  </a:lnTo>
                  <a:lnTo>
                    <a:pt x="12735" y="9179"/>
                  </a:lnTo>
                  <a:lnTo>
                    <a:pt x="12793" y="9548"/>
                  </a:lnTo>
                  <a:lnTo>
                    <a:pt x="12851" y="9548"/>
                  </a:lnTo>
                  <a:lnTo>
                    <a:pt x="13025" y="9487"/>
                  </a:lnTo>
                  <a:lnTo>
                    <a:pt x="13141" y="9487"/>
                  </a:lnTo>
                  <a:lnTo>
                    <a:pt x="13198" y="9487"/>
                  </a:lnTo>
                  <a:lnTo>
                    <a:pt x="13546" y="9425"/>
                  </a:lnTo>
                  <a:lnTo>
                    <a:pt x="13835" y="9425"/>
                  </a:lnTo>
                  <a:lnTo>
                    <a:pt x="14183" y="9425"/>
                  </a:lnTo>
                  <a:lnTo>
                    <a:pt x="14472" y="9425"/>
                  </a:lnTo>
                  <a:lnTo>
                    <a:pt x="14761" y="9425"/>
                  </a:lnTo>
                  <a:lnTo>
                    <a:pt x="14993" y="9425"/>
                  </a:lnTo>
                  <a:lnTo>
                    <a:pt x="15167" y="9487"/>
                  </a:lnTo>
                  <a:lnTo>
                    <a:pt x="15282" y="9548"/>
                  </a:lnTo>
                  <a:lnTo>
                    <a:pt x="15167" y="9610"/>
                  </a:lnTo>
                  <a:lnTo>
                    <a:pt x="14993" y="9672"/>
                  </a:lnTo>
                  <a:lnTo>
                    <a:pt x="14761" y="9733"/>
                  </a:lnTo>
                  <a:lnTo>
                    <a:pt x="14472" y="9795"/>
                  </a:lnTo>
                  <a:lnTo>
                    <a:pt x="14183" y="9856"/>
                  </a:lnTo>
                  <a:lnTo>
                    <a:pt x="13835" y="9856"/>
                  </a:lnTo>
                  <a:lnTo>
                    <a:pt x="13488" y="9918"/>
                  </a:lnTo>
                  <a:lnTo>
                    <a:pt x="13141" y="9918"/>
                  </a:lnTo>
                  <a:lnTo>
                    <a:pt x="12620" y="9918"/>
                  </a:lnTo>
                  <a:lnTo>
                    <a:pt x="12620" y="9980"/>
                  </a:lnTo>
                  <a:lnTo>
                    <a:pt x="12678" y="10164"/>
                  </a:lnTo>
                  <a:lnTo>
                    <a:pt x="12735" y="10411"/>
                  </a:lnTo>
                  <a:lnTo>
                    <a:pt x="12735" y="10472"/>
                  </a:lnTo>
                  <a:lnTo>
                    <a:pt x="13025" y="11704"/>
                  </a:lnTo>
                  <a:lnTo>
                    <a:pt x="13256" y="13368"/>
                  </a:lnTo>
                  <a:lnTo>
                    <a:pt x="13430" y="15031"/>
                  </a:lnTo>
                  <a:lnTo>
                    <a:pt x="13314" y="16263"/>
                  </a:lnTo>
                  <a:lnTo>
                    <a:pt x="13198" y="16448"/>
                  </a:lnTo>
                  <a:lnTo>
                    <a:pt x="13025" y="16633"/>
                  </a:lnTo>
                  <a:lnTo>
                    <a:pt x="12793" y="16694"/>
                  </a:lnTo>
                  <a:lnTo>
                    <a:pt x="12504" y="16756"/>
                  </a:lnTo>
                  <a:lnTo>
                    <a:pt x="12157" y="16756"/>
                  </a:lnTo>
                  <a:lnTo>
                    <a:pt x="11751" y="16756"/>
                  </a:lnTo>
                  <a:lnTo>
                    <a:pt x="11404" y="16756"/>
                  </a:lnTo>
                  <a:lnTo>
                    <a:pt x="10999" y="16694"/>
                  </a:lnTo>
                  <a:lnTo>
                    <a:pt x="10478" y="16694"/>
                  </a:lnTo>
                  <a:lnTo>
                    <a:pt x="10015" y="16694"/>
                  </a:lnTo>
                  <a:lnTo>
                    <a:pt x="9609" y="16694"/>
                  </a:lnTo>
                  <a:lnTo>
                    <a:pt x="9320" y="16817"/>
                  </a:lnTo>
                  <a:lnTo>
                    <a:pt x="8568" y="17433"/>
                  </a:lnTo>
                  <a:lnTo>
                    <a:pt x="8047" y="18049"/>
                  </a:lnTo>
                  <a:lnTo>
                    <a:pt x="7873" y="18665"/>
                  </a:lnTo>
                  <a:lnTo>
                    <a:pt x="7815" y="19281"/>
                  </a:lnTo>
                  <a:lnTo>
                    <a:pt x="7583" y="19281"/>
                  </a:lnTo>
                  <a:lnTo>
                    <a:pt x="7352" y="19281"/>
                  </a:lnTo>
                  <a:lnTo>
                    <a:pt x="7120" y="19281"/>
                  </a:lnTo>
                  <a:lnTo>
                    <a:pt x="6947" y="19281"/>
                  </a:lnTo>
                  <a:lnTo>
                    <a:pt x="6715" y="19281"/>
                  </a:lnTo>
                  <a:lnTo>
                    <a:pt x="6484" y="19281"/>
                  </a:lnTo>
                  <a:lnTo>
                    <a:pt x="6252" y="19343"/>
                  </a:lnTo>
                  <a:lnTo>
                    <a:pt x="6020" y="19343"/>
                  </a:lnTo>
                  <a:lnTo>
                    <a:pt x="5963" y="19343"/>
                  </a:lnTo>
                  <a:lnTo>
                    <a:pt x="5963" y="19343"/>
                  </a:lnTo>
                  <a:lnTo>
                    <a:pt x="5905" y="19343"/>
                  </a:lnTo>
                  <a:lnTo>
                    <a:pt x="5847" y="19343"/>
                  </a:lnTo>
                  <a:lnTo>
                    <a:pt x="5500" y="16509"/>
                  </a:lnTo>
                  <a:lnTo>
                    <a:pt x="5442" y="16017"/>
                  </a:lnTo>
                  <a:lnTo>
                    <a:pt x="4979" y="16140"/>
                  </a:lnTo>
                  <a:lnTo>
                    <a:pt x="4863" y="16140"/>
                  </a:lnTo>
                  <a:lnTo>
                    <a:pt x="4631" y="16201"/>
                  </a:lnTo>
                  <a:lnTo>
                    <a:pt x="4284" y="16140"/>
                  </a:lnTo>
                  <a:lnTo>
                    <a:pt x="3937" y="16017"/>
                  </a:lnTo>
                  <a:lnTo>
                    <a:pt x="3937" y="15893"/>
                  </a:lnTo>
                  <a:lnTo>
                    <a:pt x="3994" y="15647"/>
                  </a:lnTo>
                  <a:lnTo>
                    <a:pt x="4110" y="15401"/>
                  </a:lnTo>
                  <a:lnTo>
                    <a:pt x="4226" y="15216"/>
                  </a:lnTo>
                  <a:lnTo>
                    <a:pt x="4400" y="14846"/>
                  </a:lnTo>
                  <a:lnTo>
                    <a:pt x="4515" y="14415"/>
                  </a:lnTo>
                  <a:lnTo>
                    <a:pt x="4631" y="13984"/>
                  </a:lnTo>
                  <a:lnTo>
                    <a:pt x="4689" y="13553"/>
                  </a:lnTo>
                  <a:lnTo>
                    <a:pt x="4689" y="13368"/>
                  </a:lnTo>
                  <a:lnTo>
                    <a:pt x="4631" y="13245"/>
                  </a:lnTo>
                  <a:lnTo>
                    <a:pt x="4515" y="13121"/>
                  </a:lnTo>
                  <a:lnTo>
                    <a:pt x="4458" y="12998"/>
                  </a:lnTo>
                  <a:close/>
                </a:path>
              </a:pathLst>
            </a:custGeom>
            <a:solidFill>
              <a:srgbClr val="F2BFB2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90" name="Shape 390"/>
            <p:cNvSpPr/>
            <p:nvPr/>
          </p:nvSpPr>
          <p:spPr>
            <a:xfrm>
              <a:off x="651225" y="2157575"/>
              <a:ext cx="138950" cy="101675"/>
            </a:xfrm>
            <a:custGeom>
              <a:avLst/>
              <a:gdLst/>
              <a:ahLst/>
              <a:cxnLst/>
              <a:rect l="0" t="0" r="0" b="0"/>
              <a:pathLst>
                <a:path w="5558" h="4067" extrusionOk="0">
                  <a:moveTo>
                    <a:pt x="811" y="63"/>
                  </a:moveTo>
                  <a:lnTo>
                    <a:pt x="811" y="63"/>
                  </a:lnTo>
                  <a:lnTo>
                    <a:pt x="811" y="63"/>
                  </a:lnTo>
                  <a:lnTo>
                    <a:pt x="811" y="63"/>
                  </a:lnTo>
                  <a:lnTo>
                    <a:pt x="869" y="63"/>
                  </a:lnTo>
                  <a:lnTo>
                    <a:pt x="984" y="63"/>
                  </a:lnTo>
                  <a:lnTo>
                    <a:pt x="1100" y="63"/>
                  </a:lnTo>
                  <a:lnTo>
                    <a:pt x="1274" y="63"/>
                  </a:lnTo>
                  <a:lnTo>
                    <a:pt x="1447" y="63"/>
                  </a:lnTo>
                  <a:lnTo>
                    <a:pt x="2605" y="1"/>
                  </a:lnTo>
                  <a:lnTo>
                    <a:pt x="3531" y="1"/>
                  </a:lnTo>
                  <a:lnTo>
                    <a:pt x="4226" y="63"/>
                  </a:lnTo>
                  <a:lnTo>
                    <a:pt x="4747" y="124"/>
                  </a:lnTo>
                  <a:lnTo>
                    <a:pt x="5094" y="247"/>
                  </a:lnTo>
                  <a:lnTo>
                    <a:pt x="5326" y="371"/>
                  </a:lnTo>
                  <a:lnTo>
                    <a:pt x="5442" y="432"/>
                  </a:lnTo>
                  <a:lnTo>
                    <a:pt x="5499" y="555"/>
                  </a:lnTo>
                  <a:lnTo>
                    <a:pt x="5557" y="1356"/>
                  </a:lnTo>
                  <a:lnTo>
                    <a:pt x="5557" y="2280"/>
                  </a:lnTo>
                  <a:lnTo>
                    <a:pt x="5557" y="3266"/>
                  </a:lnTo>
                  <a:lnTo>
                    <a:pt x="5499" y="4067"/>
                  </a:lnTo>
                  <a:lnTo>
                    <a:pt x="4805" y="3697"/>
                  </a:lnTo>
                  <a:lnTo>
                    <a:pt x="4168" y="3327"/>
                  </a:lnTo>
                  <a:lnTo>
                    <a:pt x="3473" y="3019"/>
                  </a:lnTo>
                  <a:lnTo>
                    <a:pt x="2895" y="2711"/>
                  </a:lnTo>
                  <a:lnTo>
                    <a:pt x="2258" y="2465"/>
                  </a:lnTo>
                  <a:lnTo>
                    <a:pt x="1679" y="2219"/>
                  </a:lnTo>
                  <a:lnTo>
                    <a:pt x="1100" y="1972"/>
                  </a:lnTo>
                  <a:lnTo>
                    <a:pt x="579" y="1787"/>
                  </a:lnTo>
                  <a:lnTo>
                    <a:pt x="463" y="1726"/>
                  </a:lnTo>
                  <a:lnTo>
                    <a:pt x="290" y="1664"/>
                  </a:lnTo>
                  <a:lnTo>
                    <a:pt x="174" y="1664"/>
                  </a:lnTo>
                  <a:lnTo>
                    <a:pt x="0" y="1603"/>
                  </a:lnTo>
                  <a:lnTo>
                    <a:pt x="637" y="1541"/>
                  </a:lnTo>
                  <a:lnTo>
                    <a:pt x="637" y="1541"/>
                  </a:lnTo>
                  <a:lnTo>
                    <a:pt x="637" y="1110"/>
                  </a:lnTo>
                  <a:lnTo>
                    <a:pt x="637" y="679"/>
                  </a:lnTo>
                  <a:lnTo>
                    <a:pt x="695" y="309"/>
                  </a:lnTo>
                  <a:lnTo>
                    <a:pt x="811" y="63"/>
                  </a:lnTo>
                  <a:close/>
                </a:path>
              </a:pathLst>
            </a:custGeom>
            <a:solidFill>
              <a:srgbClr val="FFE0CE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91" name="Shape 391"/>
            <p:cNvSpPr/>
            <p:nvPr/>
          </p:nvSpPr>
          <p:spPr>
            <a:xfrm>
              <a:off x="457300" y="2189925"/>
              <a:ext cx="544150" cy="468200"/>
            </a:xfrm>
            <a:custGeom>
              <a:avLst/>
              <a:gdLst/>
              <a:ahLst/>
              <a:cxnLst/>
              <a:rect l="0" t="0" r="0" b="0"/>
              <a:pathLst>
                <a:path w="21766" h="18728" extrusionOk="0">
                  <a:moveTo>
                    <a:pt x="8047" y="1294"/>
                  </a:moveTo>
                  <a:lnTo>
                    <a:pt x="8799" y="1602"/>
                  </a:lnTo>
                  <a:lnTo>
                    <a:pt x="9610" y="1910"/>
                  </a:lnTo>
                  <a:lnTo>
                    <a:pt x="10420" y="2280"/>
                  </a:lnTo>
                  <a:lnTo>
                    <a:pt x="11346" y="2711"/>
                  </a:lnTo>
                  <a:lnTo>
                    <a:pt x="12272" y="3204"/>
                  </a:lnTo>
                  <a:lnTo>
                    <a:pt x="13199" y="3697"/>
                  </a:lnTo>
                  <a:lnTo>
                    <a:pt x="14241" y="4313"/>
                  </a:lnTo>
                  <a:lnTo>
                    <a:pt x="15225" y="4929"/>
                  </a:lnTo>
                  <a:lnTo>
                    <a:pt x="16151" y="5606"/>
                  </a:lnTo>
                  <a:lnTo>
                    <a:pt x="17019" y="6284"/>
                  </a:lnTo>
                  <a:lnTo>
                    <a:pt x="17830" y="7023"/>
                  </a:lnTo>
                  <a:lnTo>
                    <a:pt x="18524" y="7762"/>
                  </a:lnTo>
                  <a:lnTo>
                    <a:pt x="19103" y="8440"/>
                  </a:lnTo>
                  <a:lnTo>
                    <a:pt x="19566" y="9056"/>
                  </a:lnTo>
                  <a:lnTo>
                    <a:pt x="19914" y="9610"/>
                  </a:lnTo>
                  <a:lnTo>
                    <a:pt x="20087" y="10042"/>
                  </a:lnTo>
                  <a:lnTo>
                    <a:pt x="20434" y="11335"/>
                  </a:lnTo>
                  <a:lnTo>
                    <a:pt x="20840" y="13676"/>
                  </a:lnTo>
                  <a:lnTo>
                    <a:pt x="21361" y="16387"/>
                  </a:lnTo>
                  <a:lnTo>
                    <a:pt x="21766" y="18727"/>
                  </a:lnTo>
                  <a:lnTo>
                    <a:pt x="20261" y="18173"/>
                  </a:lnTo>
                  <a:lnTo>
                    <a:pt x="18756" y="17557"/>
                  </a:lnTo>
                  <a:lnTo>
                    <a:pt x="17251" y="16941"/>
                  </a:lnTo>
                  <a:lnTo>
                    <a:pt x="15804" y="16263"/>
                  </a:lnTo>
                  <a:lnTo>
                    <a:pt x="14356" y="15586"/>
                  </a:lnTo>
                  <a:lnTo>
                    <a:pt x="12909" y="14847"/>
                  </a:lnTo>
                  <a:lnTo>
                    <a:pt x="11520" y="14046"/>
                  </a:lnTo>
                  <a:lnTo>
                    <a:pt x="10131" y="13245"/>
                  </a:lnTo>
                  <a:lnTo>
                    <a:pt x="8741" y="12382"/>
                  </a:lnTo>
                  <a:lnTo>
                    <a:pt x="7410" y="11520"/>
                  </a:lnTo>
                  <a:lnTo>
                    <a:pt x="6136" y="10596"/>
                  </a:lnTo>
                  <a:lnTo>
                    <a:pt x="4863" y="9610"/>
                  </a:lnTo>
                  <a:lnTo>
                    <a:pt x="3589" y="8625"/>
                  </a:lnTo>
                  <a:lnTo>
                    <a:pt x="2374" y="7578"/>
                  </a:lnTo>
                  <a:lnTo>
                    <a:pt x="1158" y="6530"/>
                  </a:lnTo>
                  <a:lnTo>
                    <a:pt x="0" y="5421"/>
                  </a:lnTo>
                  <a:lnTo>
                    <a:pt x="232" y="3450"/>
                  </a:lnTo>
                  <a:lnTo>
                    <a:pt x="521" y="1725"/>
                  </a:lnTo>
                  <a:lnTo>
                    <a:pt x="869" y="555"/>
                  </a:lnTo>
                  <a:lnTo>
                    <a:pt x="1216" y="62"/>
                  </a:lnTo>
                  <a:lnTo>
                    <a:pt x="1737" y="1"/>
                  </a:lnTo>
                  <a:lnTo>
                    <a:pt x="2432" y="62"/>
                  </a:lnTo>
                  <a:lnTo>
                    <a:pt x="3242" y="124"/>
                  </a:lnTo>
                  <a:lnTo>
                    <a:pt x="4226" y="309"/>
                  </a:lnTo>
                  <a:lnTo>
                    <a:pt x="5210" y="493"/>
                  </a:lnTo>
                  <a:lnTo>
                    <a:pt x="6194" y="740"/>
                  </a:lnTo>
                  <a:lnTo>
                    <a:pt x="7178" y="986"/>
                  </a:lnTo>
                  <a:lnTo>
                    <a:pt x="8047" y="1294"/>
                  </a:lnTo>
                  <a:close/>
                </a:path>
              </a:pathLst>
            </a:custGeom>
            <a:solidFill>
              <a:srgbClr val="FF773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92" name="Shape 392"/>
            <p:cNvSpPr/>
            <p:nvPr/>
          </p:nvSpPr>
          <p:spPr>
            <a:xfrm>
              <a:off x="425450" y="1510775"/>
              <a:ext cx="18850" cy="20050"/>
            </a:xfrm>
            <a:custGeom>
              <a:avLst/>
              <a:gdLst/>
              <a:ahLst/>
              <a:cxnLst/>
              <a:rect l="0" t="0" r="0" b="0"/>
              <a:pathLst>
                <a:path w="754" h="802" extrusionOk="0">
                  <a:moveTo>
                    <a:pt x="348" y="0"/>
                  </a:moveTo>
                  <a:lnTo>
                    <a:pt x="232" y="62"/>
                  </a:lnTo>
                  <a:lnTo>
                    <a:pt x="117" y="123"/>
                  </a:lnTo>
                  <a:lnTo>
                    <a:pt x="59" y="247"/>
                  </a:lnTo>
                  <a:lnTo>
                    <a:pt x="1" y="431"/>
                  </a:lnTo>
                  <a:lnTo>
                    <a:pt x="59" y="555"/>
                  </a:lnTo>
                  <a:lnTo>
                    <a:pt x="117" y="678"/>
                  </a:lnTo>
                  <a:lnTo>
                    <a:pt x="232" y="739"/>
                  </a:lnTo>
                  <a:lnTo>
                    <a:pt x="348" y="801"/>
                  </a:lnTo>
                  <a:lnTo>
                    <a:pt x="522" y="739"/>
                  </a:lnTo>
                  <a:lnTo>
                    <a:pt x="638" y="678"/>
                  </a:lnTo>
                  <a:lnTo>
                    <a:pt x="695" y="555"/>
                  </a:lnTo>
                  <a:lnTo>
                    <a:pt x="753" y="431"/>
                  </a:lnTo>
                  <a:lnTo>
                    <a:pt x="695" y="247"/>
                  </a:lnTo>
                  <a:lnTo>
                    <a:pt x="638" y="123"/>
                  </a:lnTo>
                  <a:lnTo>
                    <a:pt x="522" y="62"/>
                  </a:lnTo>
                  <a:lnTo>
                    <a:pt x="34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93" name="Shape 393"/>
            <p:cNvSpPr/>
            <p:nvPr/>
          </p:nvSpPr>
          <p:spPr>
            <a:xfrm>
              <a:off x="519525" y="1441475"/>
              <a:ext cx="18850" cy="20025"/>
            </a:xfrm>
            <a:custGeom>
              <a:avLst/>
              <a:gdLst/>
              <a:ahLst/>
              <a:cxnLst/>
              <a:rect l="0" t="0" r="0" b="0"/>
              <a:pathLst>
                <a:path w="754" h="801" extrusionOk="0">
                  <a:moveTo>
                    <a:pt x="348" y="0"/>
                  </a:moveTo>
                  <a:lnTo>
                    <a:pt x="232" y="62"/>
                  </a:lnTo>
                  <a:lnTo>
                    <a:pt x="116" y="123"/>
                  </a:lnTo>
                  <a:lnTo>
                    <a:pt x="58" y="247"/>
                  </a:lnTo>
                  <a:lnTo>
                    <a:pt x="0" y="370"/>
                  </a:lnTo>
                  <a:lnTo>
                    <a:pt x="58" y="555"/>
                  </a:lnTo>
                  <a:lnTo>
                    <a:pt x="116" y="678"/>
                  </a:lnTo>
                  <a:lnTo>
                    <a:pt x="232" y="739"/>
                  </a:lnTo>
                  <a:lnTo>
                    <a:pt x="348" y="801"/>
                  </a:lnTo>
                  <a:lnTo>
                    <a:pt x="521" y="739"/>
                  </a:lnTo>
                  <a:lnTo>
                    <a:pt x="637" y="678"/>
                  </a:lnTo>
                  <a:lnTo>
                    <a:pt x="695" y="555"/>
                  </a:lnTo>
                  <a:lnTo>
                    <a:pt x="753" y="370"/>
                  </a:lnTo>
                  <a:lnTo>
                    <a:pt x="695" y="247"/>
                  </a:lnTo>
                  <a:lnTo>
                    <a:pt x="637" y="123"/>
                  </a:lnTo>
                  <a:lnTo>
                    <a:pt x="521" y="62"/>
                  </a:lnTo>
                  <a:lnTo>
                    <a:pt x="34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94" name="Shape 394"/>
            <p:cNvSpPr/>
            <p:nvPr/>
          </p:nvSpPr>
          <p:spPr>
            <a:xfrm>
              <a:off x="788700" y="1860350"/>
              <a:ext cx="23175" cy="24675"/>
            </a:xfrm>
            <a:custGeom>
              <a:avLst/>
              <a:gdLst/>
              <a:ahLst/>
              <a:cxnLst/>
              <a:rect l="0" t="0" r="0" b="0"/>
              <a:pathLst>
                <a:path w="927" h="987" extrusionOk="0">
                  <a:moveTo>
                    <a:pt x="464" y="1"/>
                  </a:moveTo>
                  <a:lnTo>
                    <a:pt x="290" y="62"/>
                  </a:lnTo>
                  <a:lnTo>
                    <a:pt x="116" y="124"/>
                  </a:lnTo>
                  <a:lnTo>
                    <a:pt x="58" y="309"/>
                  </a:lnTo>
                  <a:lnTo>
                    <a:pt x="0" y="494"/>
                  </a:lnTo>
                  <a:lnTo>
                    <a:pt x="58" y="678"/>
                  </a:lnTo>
                  <a:lnTo>
                    <a:pt x="116" y="802"/>
                  </a:lnTo>
                  <a:lnTo>
                    <a:pt x="290" y="925"/>
                  </a:lnTo>
                  <a:lnTo>
                    <a:pt x="464" y="986"/>
                  </a:lnTo>
                  <a:lnTo>
                    <a:pt x="637" y="925"/>
                  </a:lnTo>
                  <a:lnTo>
                    <a:pt x="811" y="802"/>
                  </a:lnTo>
                  <a:lnTo>
                    <a:pt x="869" y="678"/>
                  </a:lnTo>
                  <a:lnTo>
                    <a:pt x="927" y="494"/>
                  </a:lnTo>
                  <a:lnTo>
                    <a:pt x="869" y="309"/>
                  </a:lnTo>
                  <a:lnTo>
                    <a:pt x="811" y="124"/>
                  </a:lnTo>
                  <a:lnTo>
                    <a:pt x="637" y="62"/>
                  </a:lnTo>
                  <a:lnTo>
                    <a:pt x="464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95" name="Shape 395"/>
            <p:cNvSpPr/>
            <p:nvPr/>
          </p:nvSpPr>
          <p:spPr>
            <a:xfrm>
              <a:off x="876975" y="1754100"/>
              <a:ext cx="18850" cy="20050"/>
            </a:xfrm>
            <a:custGeom>
              <a:avLst/>
              <a:gdLst/>
              <a:ahLst/>
              <a:cxnLst/>
              <a:rect l="0" t="0" r="0" b="0"/>
              <a:pathLst>
                <a:path w="754" h="802" extrusionOk="0">
                  <a:moveTo>
                    <a:pt x="406" y="0"/>
                  </a:moveTo>
                  <a:lnTo>
                    <a:pt x="232" y="62"/>
                  </a:lnTo>
                  <a:lnTo>
                    <a:pt x="116" y="123"/>
                  </a:lnTo>
                  <a:lnTo>
                    <a:pt x="58" y="247"/>
                  </a:lnTo>
                  <a:lnTo>
                    <a:pt x="1" y="370"/>
                  </a:lnTo>
                  <a:lnTo>
                    <a:pt x="58" y="555"/>
                  </a:lnTo>
                  <a:lnTo>
                    <a:pt x="116" y="678"/>
                  </a:lnTo>
                  <a:lnTo>
                    <a:pt x="232" y="739"/>
                  </a:lnTo>
                  <a:lnTo>
                    <a:pt x="406" y="801"/>
                  </a:lnTo>
                  <a:lnTo>
                    <a:pt x="579" y="739"/>
                  </a:lnTo>
                  <a:lnTo>
                    <a:pt x="695" y="678"/>
                  </a:lnTo>
                  <a:lnTo>
                    <a:pt x="753" y="555"/>
                  </a:lnTo>
                  <a:lnTo>
                    <a:pt x="753" y="370"/>
                  </a:lnTo>
                  <a:lnTo>
                    <a:pt x="753" y="247"/>
                  </a:lnTo>
                  <a:lnTo>
                    <a:pt x="695" y="123"/>
                  </a:lnTo>
                  <a:lnTo>
                    <a:pt x="579" y="62"/>
                  </a:lnTo>
                  <a:lnTo>
                    <a:pt x="40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96" name="Shape 396"/>
            <p:cNvSpPr/>
            <p:nvPr/>
          </p:nvSpPr>
          <p:spPr>
            <a:xfrm>
              <a:off x="1714900" y="2798250"/>
              <a:ext cx="228675" cy="98575"/>
            </a:xfrm>
            <a:custGeom>
              <a:avLst/>
              <a:gdLst/>
              <a:ahLst/>
              <a:cxnLst/>
              <a:rect l="0" t="0" r="0" b="0"/>
              <a:pathLst>
                <a:path w="9147" h="3943" extrusionOk="0">
                  <a:moveTo>
                    <a:pt x="8741" y="2957"/>
                  </a:moveTo>
                  <a:lnTo>
                    <a:pt x="8683" y="2711"/>
                  </a:lnTo>
                  <a:lnTo>
                    <a:pt x="8452" y="2218"/>
                  </a:lnTo>
                  <a:lnTo>
                    <a:pt x="8104" y="1910"/>
                  </a:lnTo>
                  <a:lnTo>
                    <a:pt x="7526" y="2095"/>
                  </a:lnTo>
                  <a:lnTo>
                    <a:pt x="6889" y="2711"/>
                  </a:lnTo>
                  <a:lnTo>
                    <a:pt x="6426" y="3327"/>
                  </a:lnTo>
                  <a:lnTo>
                    <a:pt x="6078" y="3758"/>
                  </a:lnTo>
                  <a:lnTo>
                    <a:pt x="5963" y="3943"/>
                  </a:lnTo>
                  <a:lnTo>
                    <a:pt x="3531" y="3819"/>
                  </a:lnTo>
                  <a:lnTo>
                    <a:pt x="0" y="3142"/>
                  </a:lnTo>
                  <a:lnTo>
                    <a:pt x="174" y="3019"/>
                  </a:lnTo>
                  <a:lnTo>
                    <a:pt x="637" y="2772"/>
                  </a:lnTo>
                  <a:lnTo>
                    <a:pt x="1274" y="2403"/>
                  </a:lnTo>
                  <a:lnTo>
                    <a:pt x="2026" y="1971"/>
                  </a:lnTo>
                  <a:lnTo>
                    <a:pt x="2837" y="1602"/>
                  </a:lnTo>
                  <a:lnTo>
                    <a:pt x="3647" y="1232"/>
                  </a:lnTo>
                  <a:lnTo>
                    <a:pt x="4284" y="1047"/>
                  </a:lnTo>
                  <a:lnTo>
                    <a:pt x="4747" y="1047"/>
                  </a:lnTo>
                  <a:lnTo>
                    <a:pt x="5036" y="1171"/>
                  </a:lnTo>
                  <a:lnTo>
                    <a:pt x="5268" y="1355"/>
                  </a:lnTo>
                  <a:lnTo>
                    <a:pt x="5442" y="1479"/>
                  </a:lnTo>
                  <a:lnTo>
                    <a:pt x="5673" y="1602"/>
                  </a:lnTo>
                  <a:lnTo>
                    <a:pt x="5905" y="1663"/>
                  </a:lnTo>
                  <a:lnTo>
                    <a:pt x="6194" y="1663"/>
                  </a:lnTo>
                  <a:lnTo>
                    <a:pt x="6599" y="1602"/>
                  </a:lnTo>
                  <a:lnTo>
                    <a:pt x="7120" y="1417"/>
                  </a:lnTo>
                  <a:lnTo>
                    <a:pt x="7526" y="1109"/>
                  </a:lnTo>
                  <a:lnTo>
                    <a:pt x="7815" y="739"/>
                  </a:lnTo>
                  <a:lnTo>
                    <a:pt x="7931" y="431"/>
                  </a:lnTo>
                  <a:lnTo>
                    <a:pt x="7989" y="308"/>
                  </a:lnTo>
                  <a:lnTo>
                    <a:pt x="9146" y="0"/>
                  </a:lnTo>
                  <a:lnTo>
                    <a:pt x="9146" y="1355"/>
                  </a:lnTo>
                  <a:lnTo>
                    <a:pt x="8741" y="29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97" name="Shape 397"/>
            <p:cNvSpPr/>
            <p:nvPr/>
          </p:nvSpPr>
          <p:spPr>
            <a:xfrm>
              <a:off x="1868300" y="2882950"/>
              <a:ext cx="228675" cy="98575"/>
            </a:xfrm>
            <a:custGeom>
              <a:avLst/>
              <a:gdLst/>
              <a:ahLst/>
              <a:cxnLst/>
              <a:rect l="0" t="0" r="0" b="0"/>
              <a:pathLst>
                <a:path w="9147" h="3943" extrusionOk="0">
                  <a:moveTo>
                    <a:pt x="8799" y="2957"/>
                  </a:moveTo>
                  <a:lnTo>
                    <a:pt x="8741" y="2711"/>
                  </a:lnTo>
                  <a:lnTo>
                    <a:pt x="8510" y="2280"/>
                  </a:lnTo>
                  <a:lnTo>
                    <a:pt x="8162" y="1972"/>
                  </a:lnTo>
                  <a:lnTo>
                    <a:pt x="7583" y="2156"/>
                  </a:lnTo>
                  <a:lnTo>
                    <a:pt x="6947" y="2772"/>
                  </a:lnTo>
                  <a:lnTo>
                    <a:pt x="6426" y="3327"/>
                  </a:lnTo>
                  <a:lnTo>
                    <a:pt x="6078" y="3758"/>
                  </a:lnTo>
                  <a:lnTo>
                    <a:pt x="5963" y="3943"/>
                  </a:lnTo>
                  <a:lnTo>
                    <a:pt x="3531" y="3820"/>
                  </a:lnTo>
                  <a:lnTo>
                    <a:pt x="0" y="3142"/>
                  </a:lnTo>
                  <a:lnTo>
                    <a:pt x="174" y="3019"/>
                  </a:lnTo>
                  <a:lnTo>
                    <a:pt x="637" y="2772"/>
                  </a:lnTo>
                  <a:lnTo>
                    <a:pt x="1274" y="2403"/>
                  </a:lnTo>
                  <a:lnTo>
                    <a:pt x="2084" y="1972"/>
                  </a:lnTo>
                  <a:lnTo>
                    <a:pt x="2895" y="1602"/>
                  </a:lnTo>
                  <a:lnTo>
                    <a:pt x="3705" y="1294"/>
                  </a:lnTo>
                  <a:lnTo>
                    <a:pt x="4342" y="1048"/>
                  </a:lnTo>
                  <a:lnTo>
                    <a:pt x="4805" y="1048"/>
                  </a:lnTo>
                  <a:lnTo>
                    <a:pt x="5094" y="1171"/>
                  </a:lnTo>
                  <a:lnTo>
                    <a:pt x="5326" y="1356"/>
                  </a:lnTo>
                  <a:lnTo>
                    <a:pt x="5500" y="1479"/>
                  </a:lnTo>
                  <a:lnTo>
                    <a:pt x="5731" y="1602"/>
                  </a:lnTo>
                  <a:lnTo>
                    <a:pt x="5905" y="1664"/>
                  </a:lnTo>
                  <a:lnTo>
                    <a:pt x="6194" y="1725"/>
                  </a:lnTo>
                  <a:lnTo>
                    <a:pt x="6599" y="1664"/>
                  </a:lnTo>
                  <a:lnTo>
                    <a:pt x="7120" y="1479"/>
                  </a:lnTo>
                  <a:lnTo>
                    <a:pt x="7583" y="1171"/>
                  </a:lnTo>
                  <a:lnTo>
                    <a:pt x="7815" y="801"/>
                  </a:lnTo>
                  <a:lnTo>
                    <a:pt x="7931" y="493"/>
                  </a:lnTo>
                  <a:lnTo>
                    <a:pt x="7989" y="370"/>
                  </a:lnTo>
                  <a:lnTo>
                    <a:pt x="9146" y="0"/>
                  </a:lnTo>
                  <a:lnTo>
                    <a:pt x="9146" y="1417"/>
                  </a:lnTo>
                  <a:lnTo>
                    <a:pt x="8799" y="29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98" name="Shape 398"/>
            <p:cNvSpPr/>
            <p:nvPr/>
          </p:nvSpPr>
          <p:spPr>
            <a:xfrm>
              <a:off x="1620825" y="20000"/>
              <a:ext cx="1341550" cy="2980025"/>
            </a:xfrm>
            <a:custGeom>
              <a:avLst/>
              <a:gdLst/>
              <a:ahLst/>
              <a:cxnLst/>
              <a:rect l="0" t="0" r="0" b="0"/>
              <a:pathLst>
                <a:path w="53662" h="119201" extrusionOk="0">
                  <a:moveTo>
                    <a:pt x="21650" y="92034"/>
                  </a:moveTo>
                  <a:lnTo>
                    <a:pt x="21824" y="92157"/>
                  </a:lnTo>
                  <a:lnTo>
                    <a:pt x="22229" y="92465"/>
                  </a:lnTo>
                  <a:lnTo>
                    <a:pt x="22808" y="92835"/>
                  </a:lnTo>
                  <a:lnTo>
                    <a:pt x="23503" y="93327"/>
                  </a:lnTo>
                  <a:lnTo>
                    <a:pt x="24313" y="93759"/>
                  </a:lnTo>
                  <a:lnTo>
                    <a:pt x="25066" y="94251"/>
                  </a:lnTo>
                  <a:lnTo>
                    <a:pt x="25876" y="94621"/>
                  </a:lnTo>
                  <a:lnTo>
                    <a:pt x="26571" y="94867"/>
                  </a:lnTo>
                  <a:lnTo>
                    <a:pt x="26629" y="96531"/>
                  </a:lnTo>
                  <a:lnTo>
                    <a:pt x="26744" y="99303"/>
                  </a:lnTo>
                  <a:lnTo>
                    <a:pt x="26918" y="102814"/>
                  </a:lnTo>
                  <a:lnTo>
                    <a:pt x="27092" y="106695"/>
                  </a:lnTo>
                  <a:lnTo>
                    <a:pt x="27497" y="113902"/>
                  </a:lnTo>
                  <a:lnTo>
                    <a:pt x="27902" y="117660"/>
                  </a:lnTo>
                  <a:lnTo>
                    <a:pt x="28249" y="119015"/>
                  </a:lnTo>
                  <a:lnTo>
                    <a:pt x="28597" y="119200"/>
                  </a:lnTo>
                  <a:lnTo>
                    <a:pt x="28770" y="119200"/>
                  </a:lnTo>
                  <a:lnTo>
                    <a:pt x="28944" y="119015"/>
                  </a:lnTo>
                  <a:lnTo>
                    <a:pt x="29176" y="118522"/>
                  </a:lnTo>
                  <a:lnTo>
                    <a:pt x="29349" y="117660"/>
                  </a:lnTo>
                  <a:lnTo>
                    <a:pt x="29581" y="116120"/>
                  </a:lnTo>
                  <a:lnTo>
                    <a:pt x="29812" y="113902"/>
                  </a:lnTo>
                  <a:lnTo>
                    <a:pt x="30044" y="110822"/>
                  </a:lnTo>
                  <a:lnTo>
                    <a:pt x="30391" y="106695"/>
                  </a:lnTo>
                  <a:lnTo>
                    <a:pt x="30623" y="102752"/>
                  </a:lnTo>
                  <a:lnTo>
                    <a:pt x="30854" y="99179"/>
                  </a:lnTo>
                  <a:lnTo>
                    <a:pt x="31028" y="96407"/>
                  </a:lnTo>
                  <a:lnTo>
                    <a:pt x="31144" y="94806"/>
                  </a:lnTo>
                  <a:lnTo>
                    <a:pt x="31607" y="94744"/>
                  </a:lnTo>
                  <a:lnTo>
                    <a:pt x="32070" y="94683"/>
                  </a:lnTo>
                  <a:lnTo>
                    <a:pt x="32533" y="94683"/>
                  </a:lnTo>
                  <a:lnTo>
                    <a:pt x="33054" y="94621"/>
                  </a:lnTo>
                  <a:lnTo>
                    <a:pt x="33575" y="94559"/>
                  </a:lnTo>
                  <a:lnTo>
                    <a:pt x="34096" y="94498"/>
                  </a:lnTo>
                  <a:lnTo>
                    <a:pt x="34617" y="94498"/>
                  </a:lnTo>
                  <a:lnTo>
                    <a:pt x="35196" y="94436"/>
                  </a:lnTo>
                  <a:lnTo>
                    <a:pt x="35370" y="98748"/>
                  </a:lnTo>
                  <a:lnTo>
                    <a:pt x="35659" y="102013"/>
                  </a:lnTo>
                  <a:lnTo>
                    <a:pt x="35891" y="104292"/>
                  </a:lnTo>
                  <a:lnTo>
                    <a:pt x="36180" y="105832"/>
                  </a:lnTo>
                  <a:lnTo>
                    <a:pt x="36469" y="106818"/>
                  </a:lnTo>
                  <a:lnTo>
                    <a:pt x="36701" y="107311"/>
                  </a:lnTo>
                  <a:lnTo>
                    <a:pt x="36933" y="107496"/>
                  </a:lnTo>
                  <a:lnTo>
                    <a:pt x="37106" y="107496"/>
                  </a:lnTo>
                  <a:lnTo>
                    <a:pt x="37454" y="107372"/>
                  </a:lnTo>
                  <a:lnTo>
                    <a:pt x="37859" y="106633"/>
                  </a:lnTo>
                  <a:lnTo>
                    <a:pt x="38264" y="104477"/>
                  </a:lnTo>
                  <a:lnTo>
                    <a:pt x="38611" y="100412"/>
                  </a:lnTo>
                  <a:lnTo>
                    <a:pt x="38727" y="98440"/>
                  </a:lnTo>
                  <a:lnTo>
                    <a:pt x="38785" y="96654"/>
                  </a:lnTo>
                  <a:lnTo>
                    <a:pt x="38843" y="95175"/>
                  </a:lnTo>
                  <a:lnTo>
                    <a:pt x="38901" y="94128"/>
                  </a:lnTo>
                  <a:lnTo>
                    <a:pt x="39885" y="94005"/>
                  </a:lnTo>
                  <a:lnTo>
                    <a:pt x="40811" y="93943"/>
                  </a:lnTo>
                  <a:lnTo>
                    <a:pt x="41795" y="93820"/>
                  </a:lnTo>
                  <a:lnTo>
                    <a:pt x="42721" y="93759"/>
                  </a:lnTo>
                  <a:lnTo>
                    <a:pt x="43590" y="93635"/>
                  </a:lnTo>
                  <a:lnTo>
                    <a:pt x="44516" y="93574"/>
                  </a:lnTo>
                  <a:lnTo>
                    <a:pt x="45326" y="93451"/>
                  </a:lnTo>
                  <a:lnTo>
                    <a:pt x="46137" y="93389"/>
                  </a:lnTo>
                  <a:lnTo>
                    <a:pt x="46252" y="94929"/>
                  </a:lnTo>
                  <a:lnTo>
                    <a:pt x="46426" y="97516"/>
                  </a:lnTo>
                  <a:lnTo>
                    <a:pt x="46658" y="100843"/>
                  </a:lnTo>
                  <a:lnTo>
                    <a:pt x="46947" y="104416"/>
                  </a:lnTo>
                  <a:lnTo>
                    <a:pt x="47294" y="108235"/>
                  </a:lnTo>
                  <a:lnTo>
                    <a:pt x="47584" y="111130"/>
                  </a:lnTo>
                  <a:lnTo>
                    <a:pt x="47873" y="113225"/>
                  </a:lnTo>
                  <a:lnTo>
                    <a:pt x="48163" y="114580"/>
                  </a:lnTo>
                  <a:lnTo>
                    <a:pt x="48336" y="115442"/>
                  </a:lnTo>
                  <a:lnTo>
                    <a:pt x="48568" y="115874"/>
                  </a:lnTo>
                  <a:lnTo>
                    <a:pt x="48799" y="116058"/>
                  </a:lnTo>
                  <a:lnTo>
                    <a:pt x="48973" y="116058"/>
                  </a:lnTo>
                  <a:lnTo>
                    <a:pt x="49089" y="116058"/>
                  </a:lnTo>
                  <a:lnTo>
                    <a:pt x="49147" y="115997"/>
                  </a:lnTo>
                  <a:lnTo>
                    <a:pt x="49263" y="115935"/>
                  </a:lnTo>
                  <a:lnTo>
                    <a:pt x="49320" y="115874"/>
                  </a:lnTo>
                  <a:lnTo>
                    <a:pt x="49841" y="112609"/>
                  </a:lnTo>
                  <a:lnTo>
                    <a:pt x="50015" y="106079"/>
                  </a:lnTo>
                  <a:lnTo>
                    <a:pt x="50015" y="98687"/>
                  </a:lnTo>
                  <a:lnTo>
                    <a:pt x="49899" y="93019"/>
                  </a:lnTo>
                  <a:lnTo>
                    <a:pt x="50131" y="93019"/>
                  </a:lnTo>
                  <a:lnTo>
                    <a:pt x="50304" y="92958"/>
                  </a:lnTo>
                  <a:lnTo>
                    <a:pt x="50478" y="92958"/>
                  </a:lnTo>
                  <a:lnTo>
                    <a:pt x="50594" y="92958"/>
                  </a:lnTo>
                  <a:lnTo>
                    <a:pt x="50768" y="92958"/>
                  </a:lnTo>
                  <a:lnTo>
                    <a:pt x="50883" y="92773"/>
                  </a:lnTo>
                  <a:lnTo>
                    <a:pt x="51925" y="91356"/>
                  </a:lnTo>
                  <a:lnTo>
                    <a:pt x="52041" y="91233"/>
                  </a:lnTo>
                  <a:lnTo>
                    <a:pt x="52041" y="91110"/>
                  </a:lnTo>
                  <a:lnTo>
                    <a:pt x="52041" y="86798"/>
                  </a:lnTo>
                  <a:lnTo>
                    <a:pt x="52041" y="86613"/>
                  </a:lnTo>
                  <a:lnTo>
                    <a:pt x="51867" y="86490"/>
                  </a:lnTo>
                  <a:lnTo>
                    <a:pt x="51925" y="86551"/>
                  </a:lnTo>
                  <a:lnTo>
                    <a:pt x="51925" y="86490"/>
                  </a:lnTo>
                  <a:lnTo>
                    <a:pt x="51810" y="86305"/>
                  </a:lnTo>
                  <a:lnTo>
                    <a:pt x="51578" y="86120"/>
                  </a:lnTo>
                  <a:lnTo>
                    <a:pt x="51289" y="85874"/>
                  </a:lnTo>
                  <a:lnTo>
                    <a:pt x="50941" y="85566"/>
                  </a:lnTo>
                  <a:lnTo>
                    <a:pt x="50478" y="85196"/>
                  </a:lnTo>
                  <a:lnTo>
                    <a:pt x="49899" y="84826"/>
                  </a:lnTo>
                  <a:lnTo>
                    <a:pt x="49899" y="84826"/>
                  </a:lnTo>
                  <a:lnTo>
                    <a:pt x="49899" y="80145"/>
                  </a:lnTo>
                  <a:lnTo>
                    <a:pt x="51925" y="80145"/>
                  </a:lnTo>
                  <a:lnTo>
                    <a:pt x="52273" y="80145"/>
                  </a:lnTo>
                  <a:lnTo>
                    <a:pt x="52331" y="79713"/>
                  </a:lnTo>
                  <a:lnTo>
                    <a:pt x="52562" y="76818"/>
                  </a:lnTo>
                  <a:lnTo>
                    <a:pt x="53025" y="70966"/>
                  </a:lnTo>
                  <a:lnTo>
                    <a:pt x="53488" y="65114"/>
                  </a:lnTo>
                  <a:lnTo>
                    <a:pt x="53662" y="62095"/>
                  </a:lnTo>
                  <a:lnTo>
                    <a:pt x="53662" y="61910"/>
                  </a:lnTo>
                  <a:lnTo>
                    <a:pt x="53604" y="61787"/>
                  </a:lnTo>
                  <a:lnTo>
                    <a:pt x="53488" y="61602"/>
                  </a:lnTo>
                  <a:lnTo>
                    <a:pt x="53430" y="61479"/>
                  </a:lnTo>
                  <a:lnTo>
                    <a:pt x="53257" y="61294"/>
                  </a:lnTo>
                  <a:lnTo>
                    <a:pt x="52967" y="61171"/>
                  </a:lnTo>
                  <a:lnTo>
                    <a:pt x="52678" y="61048"/>
                  </a:lnTo>
                  <a:lnTo>
                    <a:pt x="52388" y="60986"/>
                  </a:lnTo>
                  <a:lnTo>
                    <a:pt x="52099" y="60925"/>
                  </a:lnTo>
                  <a:lnTo>
                    <a:pt x="51752" y="60863"/>
                  </a:lnTo>
                  <a:lnTo>
                    <a:pt x="51462" y="60802"/>
                  </a:lnTo>
                  <a:lnTo>
                    <a:pt x="51173" y="60802"/>
                  </a:lnTo>
                  <a:lnTo>
                    <a:pt x="51578" y="58338"/>
                  </a:lnTo>
                  <a:lnTo>
                    <a:pt x="51867" y="56305"/>
                  </a:lnTo>
                  <a:lnTo>
                    <a:pt x="52099" y="54949"/>
                  </a:lnTo>
                  <a:lnTo>
                    <a:pt x="52157" y="54457"/>
                  </a:lnTo>
                  <a:lnTo>
                    <a:pt x="52215" y="54087"/>
                  </a:lnTo>
                  <a:lnTo>
                    <a:pt x="52331" y="53286"/>
                  </a:lnTo>
                  <a:lnTo>
                    <a:pt x="52446" y="52239"/>
                  </a:lnTo>
                  <a:lnTo>
                    <a:pt x="52562" y="51130"/>
                  </a:lnTo>
                  <a:lnTo>
                    <a:pt x="52562" y="50761"/>
                  </a:lnTo>
                  <a:lnTo>
                    <a:pt x="52446" y="50391"/>
                  </a:lnTo>
                  <a:lnTo>
                    <a:pt x="52215" y="50083"/>
                  </a:lnTo>
                  <a:lnTo>
                    <a:pt x="51983" y="49837"/>
                  </a:lnTo>
                  <a:lnTo>
                    <a:pt x="51636" y="49590"/>
                  </a:lnTo>
                  <a:lnTo>
                    <a:pt x="51289" y="49405"/>
                  </a:lnTo>
                  <a:lnTo>
                    <a:pt x="50825" y="49159"/>
                  </a:lnTo>
                  <a:lnTo>
                    <a:pt x="50420" y="48974"/>
                  </a:lnTo>
                  <a:lnTo>
                    <a:pt x="50131" y="48851"/>
                  </a:lnTo>
                  <a:lnTo>
                    <a:pt x="49784" y="48728"/>
                  </a:lnTo>
                  <a:lnTo>
                    <a:pt x="49494" y="48543"/>
                  </a:lnTo>
                  <a:lnTo>
                    <a:pt x="49147" y="48420"/>
                  </a:lnTo>
                  <a:lnTo>
                    <a:pt x="48857" y="48235"/>
                  </a:lnTo>
                  <a:lnTo>
                    <a:pt x="48568" y="48050"/>
                  </a:lnTo>
                  <a:lnTo>
                    <a:pt x="48278" y="47865"/>
                  </a:lnTo>
                  <a:lnTo>
                    <a:pt x="47989" y="47619"/>
                  </a:lnTo>
                  <a:lnTo>
                    <a:pt x="47584" y="47311"/>
                  </a:lnTo>
                  <a:lnTo>
                    <a:pt x="47063" y="47003"/>
                  </a:lnTo>
                  <a:lnTo>
                    <a:pt x="46368" y="46572"/>
                  </a:lnTo>
                  <a:lnTo>
                    <a:pt x="45500" y="46202"/>
                  </a:lnTo>
                  <a:lnTo>
                    <a:pt x="44632" y="45771"/>
                  </a:lnTo>
                  <a:lnTo>
                    <a:pt x="43647" y="45340"/>
                  </a:lnTo>
                  <a:lnTo>
                    <a:pt x="42605" y="44908"/>
                  </a:lnTo>
                  <a:lnTo>
                    <a:pt x="41564" y="44477"/>
                  </a:lnTo>
                  <a:lnTo>
                    <a:pt x="40522" y="44046"/>
                  </a:lnTo>
                  <a:lnTo>
                    <a:pt x="39480" y="43615"/>
                  </a:lnTo>
                  <a:lnTo>
                    <a:pt x="38496" y="43245"/>
                  </a:lnTo>
                  <a:lnTo>
                    <a:pt x="37569" y="42876"/>
                  </a:lnTo>
                  <a:lnTo>
                    <a:pt x="36701" y="42568"/>
                  </a:lnTo>
                  <a:lnTo>
                    <a:pt x="36006" y="42321"/>
                  </a:lnTo>
                  <a:lnTo>
                    <a:pt x="35427" y="42075"/>
                  </a:lnTo>
                  <a:lnTo>
                    <a:pt x="35022" y="41952"/>
                  </a:lnTo>
                  <a:lnTo>
                    <a:pt x="34791" y="40473"/>
                  </a:lnTo>
                  <a:lnTo>
                    <a:pt x="34386" y="38995"/>
                  </a:lnTo>
                  <a:lnTo>
                    <a:pt x="33807" y="37824"/>
                  </a:lnTo>
                  <a:lnTo>
                    <a:pt x="33344" y="37208"/>
                  </a:lnTo>
                  <a:lnTo>
                    <a:pt x="33228" y="37147"/>
                  </a:lnTo>
                  <a:lnTo>
                    <a:pt x="33054" y="37085"/>
                  </a:lnTo>
                  <a:lnTo>
                    <a:pt x="32765" y="37085"/>
                  </a:lnTo>
                  <a:lnTo>
                    <a:pt x="32417" y="37023"/>
                  </a:lnTo>
                  <a:lnTo>
                    <a:pt x="32070" y="37023"/>
                  </a:lnTo>
                  <a:lnTo>
                    <a:pt x="31607" y="37023"/>
                  </a:lnTo>
                  <a:lnTo>
                    <a:pt x="31144" y="37023"/>
                  </a:lnTo>
                  <a:lnTo>
                    <a:pt x="30623" y="37023"/>
                  </a:lnTo>
                  <a:lnTo>
                    <a:pt x="30160" y="35114"/>
                  </a:lnTo>
                  <a:lnTo>
                    <a:pt x="37569" y="32095"/>
                  </a:lnTo>
                  <a:lnTo>
                    <a:pt x="37975" y="31910"/>
                  </a:lnTo>
                  <a:lnTo>
                    <a:pt x="37801" y="31541"/>
                  </a:lnTo>
                  <a:lnTo>
                    <a:pt x="37627" y="31294"/>
                  </a:lnTo>
                  <a:lnTo>
                    <a:pt x="37280" y="31048"/>
                  </a:lnTo>
                  <a:lnTo>
                    <a:pt x="36817" y="30863"/>
                  </a:lnTo>
                  <a:lnTo>
                    <a:pt x="36238" y="30617"/>
                  </a:lnTo>
                  <a:lnTo>
                    <a:pt x="35891" y="30062"/>
                  </a:lnTo>
                  <a:lnTo>
                    <a:pt x="35427" y="29015"/>
                  </a:lnTo>
                  <a:lnTo>
                    <a:pt x="34964" y="27475"/>
                  </a:lnTo>
                  <a:lnTo>
                    <a:pt x="34443" y="25627"/>
                  </a:lnTo>
                  <a:lnTo>
                    <a:pt x="33980" y="23594"/>
                  </a:lnTo>
                  <a:lnTo>
                    <a:pt x="33459" y="21561"/>
                  </a:lnTo>
                  <a:lnTo>
                    <a:pt x="33054" y="19590"/>
                  </a:lnTo>
                  <a:lnTo>
                    <a:pt x="32649" y="17865"/>
                  </a:lnTo>
                  <a:lnTo>
                    <a:pt x="31954" y="14785"/>
                  </a:lnTo>
                  <a:lnTo>
                    <a:pt x="31723" y="13800"/>
                  </a:lnTo>
                  <a:lnTo>
                    <a:pt x="31202" y="12013"/>
                  </a:lnTo>
                  <a:lnTo>
                    <a:pt x="30449" y="9672"/>
                  </a:lnTo>
                  <a:lnTo>
                    <a:pt x="29465" y="7147"/>
                  </a:lnTo>
                  <a:lnTo>
                    <a:pt x="28192" y="4683"/>
                  </a:lnTo>
                  <a:lnTo>
                    <a:pt x="26802" y="2465"/>
                  </a:lnTo>
                  <a:lnTo>
                    <a:pt x="25124" y="863"/>
                  </a:lnTo>
                  <a:lnTo>
                    <a:pt x="23271" y="62"/>
                  </a:lnTo>
                  <a:lnTo>
                    <a:pt x="22113" y="1"/>
                  </a:lnTo>
                  <a:lnTo>
                    <a:pt x="21071" y="186"/>
                  </a:lnTo>
                  <a:lnTo>
                    <a:pt x="20087" y="555"/>
                  </a:lnTo>
                  <a:lnTo>
                    <a:pt x="19161" y="1110"/>
                  </a:lnTo>
                  <a:lnTo>
                    <a:pt x="18293" y="1726"/>
                  </a:lnTo>
                  <a:lnTo>
                    <a:pt x="17482" y="2403"/>
                  </a:lnTo>
                  <a:lnTo>
                    <a:pt x="16730" y="3143"/>
                  </a:lnTo>
                  <a:lnTo>
                    <a:pt x="16035" y="3882"/>
                  </a:lnTo>
                  <a:lnTo>
                    <a:pt x="15804" y="4128"/>
                  </a:lnTo>
                  <a:lnTo>
                    <a:pt x="15572" y="4375"/>
                  </a:lnTo>
                  <a:lnTo>
                    <a:pt x="15341" y="4621"/>
                  </a:lnTo>
                  <a:lnTo>
                    <a:pt x="15109" y="4867"/>
                  </a:lnTo>
                  <a:lnTo>
                    <a:pt x="14878" y="5114"/>
                  </a:lnTo>
                  <a:lnTo>
                    <a:pt x="14646" y="5299"/>
                  </a:lnTo>
                  <a:lnTo>
                    <a:pt x="14414" y="5483"/>
                  </a:lnTo>
                  <a:lnTo>
                    <a:pt x="14183" y="5668"/>
                  </a:lnTo>
                  <a:lnTo>
                    <a:pt x="13720" y="6038"/>
                  </a:lnTo>
                  <a:lnTo>
                    <a:pt x="13315" y="6469"/>
                  </a:lnTo>
                  <a:lnTo>
                    <a:pt x="13025" y="6839"/>
                  </a:lnTo>
                  <a:lnTo>
                    <a:pt x="12736" y="7270"/>
                  </a:lnTo>
                  <a:lnTo>
                    <a:pt x="12504" y="7701"/>
                  </a:lnTo>
                  <a:lnTo>
                    <a:pt x="12331" y="8132"/>
                  </a:lnTo>
                  <a:lnTo>
                    <a:pt x="12273" y="8625"/>
                  </a:lnTo>
                  <a:lnTo>
                    <a:pt x="12215" y="9056"/>
                  </a:lnTo>
                  <a:lnTo>
                    <a:pt x="12331" y="9795"/>
                  </a:lnTo>
                  <a:lnTo>
                    <a:pt x="12678" y="10473"/>
                  </a:lnTo>
                  <a:lnTo>
                    <a:pt x="13141" y="11089"/>
                  </a:lnTo>
                  <a:lnTo>
                    <a:pt x="13778" y="11644"/>
                  </a:lnTo>
                  <a:lnTo>
                    <a:pt x="14183" y="11890"/>
                  </a:lnTo>
                  <a:lnTo>
                    <a:pt x="14588" y="12013"/>
                  </a:lnTo>
                  <a:lnTo>
                    <a:pt x="15051" y="12013"/>
                  </a:lnTo>
                  <a:lnTo>
                    <a:pt x="15456" y="11952"/>
                  </a:lnTo>
                  <a:lnTo>
                    <a:pt x="17135" y="19221"/>
                  </a:lnTo>
                  <a:lnTo>
                    <a:pt x="16209" y="19652"/>
                  </a:lnTo>
                  <a:lnTo>
                    <a:pt x="15456" y="20083"/>
                  </a:lnTo>
                  <a:lnTo>
                    <a:pt x="14820" y="20514"/>
                  </a:lnTo>
                  <a:lnTo>
                    <a:pt x="14299" y="20945"/>
                  </a:lnTo>
                  <a:lnTo>
                    <a:pt x="13951" y="21315"/>
                  </a:lnTo>
                  <a:lnTo>
                    <a:pt x="13720" y="21685"/>
                  </a:lnTo>
                  <a:lnTo>
                    <a:pt x="13604" y="21993"/>
                  </a:lnTo>
                  <a:lnTo>
                    <a:pt x="13604" y="22301"/>
                  </a:lnTo>
                  <a:lnTo>
                    <a:pt x="13662" y="22424"/>
                  </a:lnTo>
                  <a:lnTo>
                    <a:pt x="13720" y="22485"/>
                  </a:lnTo>
                  <a:lnTo>
                    <a:pt x="13836" y="22609"/>
                  </a:lnTo>
                  <a:lnTo>
                    <a:pt x="13951" y="22732"/>
                  </a:lnTo>
                  <a:lnTo>
                    <a:pt x="14299" y="22793"/>
                  </a:lnTo>
                  <a:lnTo>
                    <a:pt x="14762" y="22793"/>
                  </a:lnTo>
                  <a:lnTo>
                    <a:pt x="15283" y="22732"/>
                  </a:lnTo>
                  <a:lnTo>
                    <a:pt x="15862" y="22609"/>
                  </a:lnTo>
                  <a:lnTo>
                    <a:pt x="16383" y="22424"/>
                  </a:lnTo>
                  <a:lnTo>
                    <a:pt x="16962" y="22239"/>
                  </a:lnTo>
                  <a:lnTo>
                    <a:pt x="17425" y="22054"/>
                  </a:lnTo>
                  <a:lnTo>
                    <a:pt x="17888" y="21869"/>
                  </a:lnTo>
                  <a:lnTo>
                    <a:pt x="19914" y="28584"/>
                  </a:lnTo>
                  <a:lnTo>
                    <a:pt x="20030" y="28892"/>
                  </a:lnTo>
                  <a:lnTo>
                    <a:pt x="20377" y="28830"/>
                  </a:lnTo>
                  <a:lnTo>
                    <a:pt x="20551" y="28769"/>
                  </a:lnTo>
                  <a:lnTo>
                    <a:pt x="20840" y="28707"/>
                  </a:lnTo>
                  <a:lnTo>
                    <a:pt x="21245" y="28584"/>
                  </a:lnTo>
                  <a:lnTo>
                    <a:pt x="21708" y="28461"/>
                  </a:lnTo>
                  <a:lnTo>
                    <a:pt x="22171" y="28276"/>
                  </a:lnTo>
                  <a:lnTo>
                    <a:pt x="22634" y="28030"/>
                  </a:lnTo>
                  <a:lnTo>
                    <a:pt x="23040" y="27722"/>
                  </a:lnTo>
                  <a:lnTo>
                    <a:pt x="23387" y="27414"/>
                  </a:lnTo>
                  <a:lnTo>
                    <a:pt x="23503" y="27290"/>
                  </a:lnTo>
                  <a:lnTo>
                    <a:pt x="23619" y="27229"/>
                  </a:lnTo>
                  <a:lnTo>
                    <a:pt x="23676" y="27229"/>
                  </a:lnTo>
                  <a:lnTo>
                    <a:pt x="23676" y="27290"/>
                  </a:lnTo>
                  <a:lnTo>
                    <a:pt x="23850" y="27352"/>
                  </a:lnTo>
                  <a:lnTo>
                    <a:pt x="23966" y="27475"/>
                  </a:lnTo>
                  <a:lnTo>
                    <a:pt x="24024" y="27598"/>
                  </a:lnTo>
                  <a:lnTo>
                    <a:pt x="24024" y="27722"/>
                  </a:lnTo>
                  <a:lnTo>
                    <a:pt x="23908" y="27845"/>
                  </a:lnTo>
                  <a:lnTo>
                    <a:pt x="23676" y="28091"/>
                  </a:lnTo>
                  <a:lnTo>
                    <a:pt x="23387" y="28338"/>
                  </a:lnTo>
                  <a:lnTo>
                    <a:pt x="22982" y="28646"/>
                  </a:lnTo>
                  <a:lnTo>
                    <a:pt x="22577" y="29015"/>
                  </a:lnTo>
                  <a:lnTo>
                    <a:pt x="22171" y="29323"/>
                  </a:lnTo>
                  <a:lnTo>
                    <a:pt x="21708" y="29693"/>
                  </a:lnTo>
                  <a:lnTo>
                    <a:pt x="21245" y="30062"/>
                  </a:lnTo>
                  <a:lnTo>
                    <a:pt x="21071" y="30186"/>
                  </a:lnTo>
                  <a:lnTo>
                    <a:pt x="21071" y="30432"/>
                  </a:lnTo>
                  <a:lnTo>
                    <a:pt x="21129" y="31171"/>
                  </a:lnTo>
                  <a:lnTo>
                    <a:pt x="21361" y="32342"/>
                  </a:lnTo>
                  <a:lnTo>
                    <a:pt x="21708" y="33574"/>
                  </a:lnTo>
                  <a:lnTo>
                    <a:pt x="22229" y="34498"/>
                  </a:lnTo>
                  <a:lnTo>
                    <a:pt x="22345" y="34559"/>
                  </a:lnTo>
                  <a:lnTo>
                    <a:pt x="22519" y="34683"/>
                  </a:lnTo>
                  <a:lnTo>
                    <a:pt x="22692" y="34683"/>
                  </a:lnTo>
                  <a:lnTo>
                    <a:pt x="22866" y="34683"/>
                  </a:lnTo>
                  <a:lnTo>
                    <a:pt x="23155" y="34683"/>
                  </a:lnTo>
                  <a:lnTo>
                    <a:pt x="23445" y="34621"/>
                  </a:lnTo>
                  <a:lnTo>
                    <a:pt x="23734" y="34498"/>
                  </a:lnTo>
                  <a:lnTo>
                    <a:pt x="24024" y="34436"/>
                  </a:lnTo>
                  <a:lnTo>
                    <a:pt x="24255" y="34375"/>
                  </a:lnTo>
                  <a:lnTo>
                    <a:pt x="24603" y="34313"/>
                  </a:lnTo>
                  <a:lnTo>
                    <a:pt x="24950" y="34251"/>
                  </a:lnTo>
                  <a:lnTo>
                    <a:pt x="25297" y="34190"/>
                  </a:lnTo>
                  <a:lnTo>
                    <a:pt x="25587" y="34128"/>
                  </a:lnTo>
                  <a:lnTo>
                    <a:pt x="25876" y="34128"/>
                  </a:lnTo>
                  <a:lnTo>
                    <a:pt x="26108" y="34128"/>
                  </a:lnTo>
                  <a:lnTo>
                    <a:pt x="26223" y="34190"/>
                  </a:lnTo>
                  <a:lnTo>
                    <a:pt x="26455" y="34744"/>
                  </a:lnTo>
                  <a:lnTo>
                    <a:pt x="26744" y="35483"/>
                  </a:lnTo>
                  <a:lnTo>
                    <a:pt x="27034" y="36346"/>
                  </a:lnTo>
                  <a:lnTo>
                    <a:pt x="27265" y="37147"/>
                  </a:lnTo>
                  <a:lnTo>
                    <a:pt x="26802" y="37208"/>
                  </a:lnTo>
                  <a:lnTo>
                    <a:pt x="26397" y="37208"/>
                  </a:lnTo>
                  <a:lnTo>
                    <a:pt x="26050" y="37270"/>
                  </a:lnTo>
                  <a:lnTo>
                    <a:pt x="25702" y="37270"/>
                  </a:lnTo>
                  <a:lnTo>
                    <a:pt x="25413" y="37331"/>
                  </a:lnTo>
                  <a:lnTo>
                    <a:pt x="25239" y="37393"/>
                  </a:lnTo>
                  <a:lnTo>
                    <a:pt x="25066" y="37393"/>
                  </a:lnTo>
                  <a:lnTo>
                    <a:pt x="24950" y="37455"/>
                  </a:lnTo>
                  <a:lnTo>
                    <a:pt x="24834" y="37516"/>
                  </a:lnTo>
                  <a:lnTo>
                    <a:pt x="24718" y="37639"/>
                  </a:lnTo>
                  <a:lnTo>
                    <a:pt x="24603" y="37947"/>
                  </a:lnTo>
                  <a:lnTo>
                    <a:pt x="24545" y="38440"/>
                  </a:lnTo>
                  <a:lnTo>
                    <a:pt x="23676" y="38194"/>
                  </a:lnTo>
                  <a:lnTo>
                    <a:pt x="22750" y="37947"/>
                  </a:lnTo>
                  <a:lnTo>
                    <a:pt x="21824" y="37763"/>
                  </a:lnTo>
                  <a:lnTo>
                    <a:pt x="20898" y="37578"/>
                  </a:lnTo>
                  <a:lnTo>
                    <a:pt x="20087" y="37393"/>
                  </a:lnTo>
                  <a:lnTo>
                    <a:pt x="19393" y="37331"/>
                  </a:lnTo>
                  <a:lnTo>
                    <a:pt x="18814" y="37331"/>
                  </a:lnTo>
                  <a:lnTo>
                    <a:pt x="18467" y="37455"/>
                  </a:lnTo>
                  <a:lnTo>
                    <a:pt x="18003" y="37886"/>
                  </a:lnTo>
                  <a:lnTo>
                    <a:pt x="17656" y="38317"/>
                  </a:lnTo>
                  <a:lnTo>
                    <a:pt x="17425" y="38687"/>
                  </a:lnTo>
                  <a:lnTo>
                    <a:pt x="17367" y="38810"/>
                  </a:lnTo>
                  <a:lnTo>
                    <a:pt x="17309" y="38933"/>
                  </a:lnTo>
                  <a:lnTo>
                    <a:pt x="17367" y="39056"/>
                  </a:lnTo>
                  <a:lnTo>
                    <a:pt x="17482" y="39734"/>
                  </a:lnTo>
                  <a:lnTo>
                    <a:pt x="17367" y="41582"/>
                  </a:lnTo>
                  <a:lnTo>
                    <a:pt x="9320" y="43060"/>
                  </a:lnTo>
                  <a:lnTo>
                    <a:pt x="9378" y="43060"/>
                  </a:lnTo>
                  <a:lnTo>
                    <a:pt x="9320" y="42876"/>
                  </a:lnTo>
                  <a:lnTo>
                    <a:pt x="9089" y="42506"/>
                  </a:lnTo>
                  <a:lnTo>
                    <a:pt x="8742" y="42013"/>
                  </a:lnTo>
                  <a:lnTo>
                    <a:pt x="8278" y="41397"/>
                  </a:lnTo>
                  <a:lnTo>
                    <a:pt x="8047" y="41151"/>
                  </a:lnTo>
                  <a:lnTo>
                    <a:pt x="7815" y="41028"/>
                  </a:lnTo>
                  <a:lnTo>
                    <a:pt x="7584" y="40904"/>
                  </a:lnTo>
                  <a:lnTo>
                    <a:pt x="7352" y="40843"/>
                  </a:lnTo>
                  <a:lnTo>
                    <a:pt x="7121" y="40843"/>
                  </a:lnTo>
                  <a:lnTo>
                    <a:pt x="6947" y="40904"/>
                  </a:lnTo>
                  <a:lnTo>
                    <a:pt x="6715" y="40966"/>
                  </a:lnTo>
                  <a:lnTo>
                    <a:pt x="6542" y="41028"/>
                  </a:lnTo>
                  <a:lnTo>
                    <a:pt x="5384" y="36038"/>
                  </a:lnTo>
                  <a:lnTo>
                    <a:pt x="5326" y="35730"/>
                  </a:lnTo>
                  <a:lnTo>
                    <a:pt x="5095" y="35730"/>
                  </a:lnTo>
                  <a:lnTo>
                    <a:pt x="3763" y="35422"/>
                  </a:lnTo>
                  <a:lnTo>
                    <a:pt x="3416" y="35360"/>
                  </a:lnTo>
                  <a:lnTo>
                    <a:pt x="3300" y="35668"/>
                  </a:lnTo>
                  <a:lnTo>
                    <a:pt x="232" y="44724"/>
                  </a:lnTo>
                  <a:lnTo>
                    <a:pt x="1" y="44785"/>
                  </a:lnTo>
                  <a:lnTo>
                    <a:pt x="116" y="45216"/>
                  </a:lnTo>
                  <a:lnTo>
                    <a:pt x="5558" y="67208"/>
                  </a:lnTo>
                  <a:lnTo>
                    <a:pt x="5674" y="67455"/>
                  </a:lnTo>
                  <a:lnTo>
                    <a:pt x="5963" y="67455"/>
                  </a:lnTo>
                  <a:lnTo>
                    <a:pt x="19682" y="65976"/>
                  </a:lnTo>
                  <a:lnTo>
                    <a:pt x="19856" y="66592"/>
                  </a:lnTo>
                  <a:lnTo>
                    <a:pt x="20145" y="67516"/>
                  </a:lnTo>
                  <a:lnTo>
                    <a:pt x="20551" y="68748"/>
                  </a:lnTo>
                  <a:lnTo>
                    <a:pt x="20956" y="70103"/>
                  </a:lnTo>
                  <a:lnTo>
                    <a:pt x="21361" y="71459"/>
                  </a:lnTo>
                  <a:lnTo>
                    <a:pt x="21708" y="72814"/>
                  </a:lnTo>
                  <a:lnTo>
                    <a:pt x="22056" y="74046"/>
                  </a:lnTo>
                  <a:lnTo>
                    <a:pt x="22287" y="74970"/>
                  </a:lnTo>
                  <a:lnTo>
                    <a:pt x="22461" y="75648"/>
                  </a:lnTo>
                  <a:lnTo>
                    <a:pt x="22692" y="76202"/>
                  </a:lnTo>
                  <a:lnTo>
                    <a:pt x="22866" y="76756"/>
                  </a:lnTo>
                  <a:lnTo>
                    <a:pt x="23098" y="77249"/>
                  </a:lnTo>
                  <a:lnTo>
                    <a:pt x="13720" y="80699"/>
                  </a:lnTo>
                  <a:lnTo>
                    <a:pt x="13025" y="81007"/>
                  </a:lnTo>
                  <a:lnTo>
                    <a:pt x="13373" y="81253"/>
                  </a:lnTo>
                  <a:lnTo>
                    <a:pt x="12794" y="81808"/>
                  </a:lnTo>
                  <a:lnTo>
                    <a:pt x="12041" y="82670"/>
                  </a:lnTo>
                  <a:lnTo>
                    <a:pt x="11173" y="83841"/>
                  </a:lnTo>
                  <a:lnTo>
                    <a:pt x="10362" y="85196"/>
                  </a:lnTo>
                  <a:lnTo>
                    <a:pt x="9610" y="86921"/>
                  </a:lnTo>
                  <a:lnTo>
                    <a:pt x="8973" y="88830"/>
                  </a:lnTo>
                  <a:lnTo>
                    <a:pt x="8626" y="91048"/>
                  </a:lnTo>
                  <a:lnTo>
                    <a:pt x="8568" y="93574"/>
                  </a:lnTo>
                  <a:lnTo>
                    <a:pt x="8742" y="96346"/>
                  </a:lnTo>
                  <a:lnTo>
                    <a:pt x="8973" y="99241"/>
                  </a:lnTo>
                  <a:lnTo>
                    <a:pt x="9320" y="102136"/>
                  </a:lnTo>
                  <a:lnTo>
                    <a:pt x="9668" y="104970"/>
                  </a:lnTo>
                  <a:lnTo>
                    <a:pt x="10189" y="108481"/>
                  </a:lnTo>
                  <a:lnTo>
                    <a:pt x="10652" y="110268"/>
                  </a:lnTo>
                  <a:lnTo>
                    <a:pt x="10941" y="111007"/>
                  </a:lnTo>
                  <a:lnTo>
                    <a:pt x="11231" y="111192"/>
                  </a:lnTo>
                  <a:lnTo>
                    <a:pt x="11346" y="111192"/>
                  </a:lnTo>
                  <a:lnTo>
                    <a:pt x="11520" y="111130"/>
                  </a:lnTo>
                  <a:lnTo>
                    <a:pt x="11636" y="111007"/>
                  </a:lnTo>
                  <a:lnTo>
                    <a:pt x="11752" y="110822"/>
                  </a:lnTo>
                  <a:lnTo>
                    <a:pt x="11925" y="110268"/>
                  </a:lnTo>
                  <a:lnTo>
                    <a:pt x="12041" y="109159"/>
                  </a:lnTo>
                  <a:lnTo>
                    <a:pt x="12157" y="107434"/>
                  </a:lnTo>
                  <a:lnTo>
                    <a:pt x="12273" y="105093"/>
                  </a:lnTo>
                  <a:lnTo>
                    <a:pt x="12388" y="103122"/>
                  </a:lnTo>
                  <a:lnTo>
                    <a:pt x="12504" y="101028"/>
                  </a:lnTo>
                  <a:lnTo>
                    <a:pt x="12678" y="98810"/>
                  </a:lnTo>
                  <a:lnTo>
                    <a:pt x="12852" y="96715"/>
                  </a:lnTo>
                  <a:lnTo>
                    <a:pt x="13083" y="94744"/>
                  </a:lnTo>
                  <a:lnTo>
                    <a:pt x="13315" y="93019"/>
                  </a:lnTo>
                  <a:lnTo>
                    <a:pt x="13662" y="91602"/>
                  </a:lnTo>
                  <a:lnTo>
                    <a:pt x="14009" y="90617"/>
                  </a:lnTo>
                  <a:lnTo>
                    <a:pt x="14588" y="89693"/>
                  </a:lnTo>
                  <a:lnTo>
                    <a:pt x="15225" y="88830"/>
                  </a:lnTo>
                  <a:lnTo>
                    <a:pt x="15862" y="88030"/>
                  </a:lnTo>
                  <a:lnTo>
                    <a:pt x="16498" y="87352"/>
                  </a:lnTo>
                  <a:lnTo>
                    <a:pt x="17135" y="86674"/>
                  </a:lnTo>
                  <a:lnTo>
                    <a:pt x="17714" y="86182"/>
                  </a:lnTo>
                  <a:lnTo>
                    <a:pt x="18235" y="85750"/>
                  </a:lnTo>
                  <a:lnTo>
                    <a:pt x="18582" y="85442"/>
                  </a:lnTo>
                  <a:lnTo>
                    <a:pt x="18640" y="85504"/>
                  </a:lnTo>
                  <a:lnTo>
                    <a:pt x="18061" y="86058"/>
                  </a:lnTo>
                  <a:lnTo>
                    <a:pt x="17367" y="86859"/>
                  </a:lnTo>
                  <a:lnTo>
                    <a:pt x="16498" y="87968"/>
                  </a:lnTo>
                  <a:lnTo>
                    <a:pt x="15688" y="89385"/>
                  </a:lnTo>
                  <a:lnTo>
                    <a:pt x="14878" y="91110"/>
                  </a:lnTo>
                  <a:lnTo>
                    <a:pt x="14299" y="93081"/>
                  </a:lnTo>
                  <a:lnTo>
                    <a:pt x="13893" y="95299"/>
                  </a:lnTo>
                  <a:lnTo>
                    <a:pt x="13836" y="97824"/>
                  </a:lnTo>
                  <a:lnTo>
                    <a:pt x="14009" y="100596"/>
                  </a:lnTo>
                  <a:lnTo>
                    <a:pt x="14241" y="103492"/>
                  </a:lnTo>
                  <a:lnTo>
                    <a:pt x="14588" y="106387"/>
                  </a:lnTo>
                  <a:lnTo>
                    <a:pt x="14935" y="109221"/>
                  </a:lnTo>
                  <a:lnTo>
                    <a:pt x="15456" y="112732"/>
                  </a:lnTo>
                  <a:lnTo>
                    <a:pt x="15920" y="114580"/>
                  </a:lnTo>
                  <a:lnTo>
                    <a:pt x="16209" y="115319"/>
                  </a:lnTo>
                  <a:lnTo>
                    <a:pt x="16498" y="115442"/>
                  </a:lnTo>
                  <a:lnTo>
                    <a:pt x="16614" y="115442"/>
                  </a:lnTo>
                  <a:lnTo>
                    <a:pt x="16788" y="115381"/>
                  </a:lnTo>
                  <a:lnTo>
                    <a:pt x="16904" y="115257"/>
                  </a:lnTo>
                  <a:lnTo>
                    <a:pt x="17019" y="115134"/>
                  </a:lnTo>
                  <a:lnTo>
                    <a:pt x="17193" y="114518"/>
                  </a:lnTo>
                  <a:lnTo>
                    <a:pt x="17309" y="113409"/>
                  </a:lnTo>
                  <a:lnTo>
                    <a:pt x="17425" y="111685"/>
                  </a:lnTo>
                  <a:lnTo>
                    <a:pt x="17540" y="109344"/>
                  </a:lnTo>
                  <a:lnTo>
                    <a:pt x="17656" y="107372"/>
                  </a:lnTo>
                  <a:lnTo>
                    <a:pt x="17772" y="105278"/>
                  </a:lnTo>
                  <a:lnTo>
                    <a:pt x="17946" y="103060"/>
                  </a:lnTo>
                  <a:lnTo>
                    <a:pt x="18119" y="100966"/>
                  </a:lnTo>
                  <a:lnTo>
                    <a:pt x="18351" y="98995"/>
                  </a:lnTo>
                  <a:lnTo>
                    <a:pt x="18582" y="97270"/>
                  </a:lnTo>
                  <a:lnTo>
                    <a:pt x="18930" y="95853"/>
                  </a:lnTo>
                  <a:lnTo>
                    <a:pt x="19277" y="94867"/>
                  </a:lnTo>
                  <a:lnTo>
                    <a:pt x="21650" y="920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99" name="Shape 399"/>
            <p:cNvSpPr/>
            <p:nvPr/>
          </p:nvSpPr>
          <p:spPr>
            <a:xfrm>
              <a:off x="2305350" y="2391675"/>
              <a:ext cx="73825" cy="555975"/>
            </a:xfrm>
            <a:custGeom>
              <a:avLst/>
              <a:gdLst/>
              <a:ahLst/>
              <a:cxnLst/>
              <a:rect l="0" t="0" r="0" b="0"/>
              <a:pathLst>
                <a:path w="2953" h="22239" extrusionOk="0">
                  <a:moveTo>
                    <a:pt x="1216" y="22239"/>
                  </a:moveTo>
                  <a:lnTo>
                    <a:pt x="868" y="18173"/>
                  </a:lnTo>
                  <a:lnTo>
                    <a:pt x="521" y="12505"/>
                  </a:lnTo>
                  <a:lnTo>
                    <a:pt x="232" y="6161"/>
                  </a:lnTo>
                  <a:lnTo>
                    <a:pt x="0" y="124"/>
                  </a:lnTo>
                  <a:lnTo>
                    <a:pt x="232" y="124"/>
                  </a:lnTo>
                  <a:lnTo>
                    <a:pt x="521" y="124"/>
                  </a:lnTo>
                  <a:lnTo>
                    <a:pt x="868" y="124"/>
                  </a:lnTo>
                  <a:lnTo>
                    <a:pt x="1216" y="62"/>
                  </a:lnTo>
                  <a:lnTo>
                    <a:pt x="1621" y="62"/>
                  </a:lnTo>
                  <a:lnTo>
                    <a:pt x="2026" y="62"/>
                  </a:lnTo>
                  <a:lnTo>
                    <a:pt x="2489" y="0"/>
                  </a:lnTo>
                  <a:lnTo>
                    <a:pt x="2952" y="0"/>
                  </a:lnTo>
                  <a:lnTo>
                    <a:pt x="2779" y="2896"/>
                  </a:lnTo>
                  <a:lnTo>
                    <a:pt x="2605" y="6037"/>
                  </a:lnTo>
                  <a:lnTo>
                    <a:pt x="2374" y="9241"/>
                  </a:lnTo>
                  <a:lnTo>
                    <a:pt x="2142" y="12382"/>
                  </a:lnTo>
                  <a:lnTo>
                    <a:pt x="1910" y="15401"/>
                  </a:lnTo>
                  <a:lnTo>
                    <a:pt x="1679" y="18173"/>
                  </a:lnTo>
                  <a:lnTo>
                    <a:pt x="1447" y="20452"/>
                  </a:lnTo>
                  <a:lnTo>
                    <a:pt x="1216" y="22239"/>
                  </a:lnTo>
                  <a:close/>
                </a:path>
              </a:pathLst>
            </a:custGeom>
            <a:solidFill>
              <a:srgbClr val="99260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00" name="Shape 400"/>
            <p:cNvSpPr/>
            <p:nvPr/>
          </p:nvSpPr>
          <p:spPr>
            <a:xfrm>
              <a:off x="2520975" y="2374725"/>
              <a:ext cx="52125" cy="304950"/>
            </a:xfrm>
            <a:custGeom>
              <a:avLst/>
              <a:gdLst/>
              <a:ahLst/>
              <a:cxnLst/>
              <a:rect l="0" t="0" r="0" b="0"/>
              <a:pathLst>
                <a:path w="2085" h="12198" extrusionOk="0">
                  <a:moveTo>
                    <a:pt x="1100" y="12198"/>
                  </a:moveTo>
                  <a:lnTo>
                    <a:pt x="753" y="10411"/>
                  </a:lnTo>
                  <a:lnTo>
                    <a:pt x="463" y="7578"/>
                  </a:lnTo>
                  <a:lnTo>
                    <a:pt x="174" y="4005"/>
                  </a:lnTo>
                  <a:lnTo>
                    <a:pt x="0" y="186"/>
                  </a:lnTo>
                  <a:lnTo>
                    <a:pt x="290" y="186"/>
                  </a:lnTo>
                  <a:lnTo>
                    <a:pt x="521" y="124"/>
                  </a:lnTo>
                  <a:lnTo>
                    <a:pt x="811" y="124"/>
                  </a:lnTo>
                  <a:lnTo>
                    <a:pt x="1042" y="62"/>
                  </a:lnTo>
                  <a:lnTo>
                    <a:pt x="1332" y="62"/>
                  </a:lnTo>
                  <a:lnTo>
                    <a:pt x="1563" y="62"/>
                  </a:lnTo>
                  <a:lnTo>
                    <a:pt x="1853" y="1"/>
                  </a:lnTo>
                  <a:lnTo>
                    <a:pt x="2084" y="1"/>
                  </a:lnTo>
                  <a:lnTo>
                    <a:pt x="1969" y="3882"/>
                  </a:lnTo>
                  <a:lnTo>
                    <a:pt x="1737" y="7516"/>
                  </a:lnTo>
                  <a:lnTo>
                    <a:pt x="1448" y="10411"/>
                  </a:lnTo>
                  <a:lnTo>
                    <a:pt x="1100" y="12198"/>
                  </a:lnTo>
                  <a:close/>
                </a:path>
              </a:pathLst>
            </a:custGeom>
            <a:solidFill>
              <a:srgbClr val="99260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01" name="Shape 401"/>
            <p:cNvSpPr/>
            <p:nvPr/>
          </p:nvSpPr>
          <p:spPr>
            <a:xfrm>
              <a:off x="2794500" y="2348550"/>
              <a:ext cx="56450" cy="534425"/>
            </a:xfrm>
            <a:custGeom>
              <a:avLst/>
              <a:gdLst/>
              <a:ahLst/>
              <a:cxnLst/>
              <a:rect l="0" t="0" r="0" b="0"/>
              <a:pathLst>
                <a:path w="2258" h="21377" extrusionOk="0">
                  <a:moveTo>
                    <a:pt x="1968" y="21376"/>
                  </a:moveTo>
                  <a:lnTo>
                    <a:pt x="1679" y="19898"/>
                  </a:lnTo>
                  <a:lnTo>
                    <a:pt x="1447" y="17742"/>
                  </a:lnTo>
                  <a:lnTo>
                    <a:pt x="1158" y="15216"/>
                  </a:lnTo>
                  <a:lnTo>
                    <a:pt x="926" y="12321"/>
                  </a:lnTo>
                  <a:lnTo>
                    <a:pt x="637" y="9241"/>
                  </a:lnTo>
                  <a:lnTo>
                    <a:pt x="405" y="6099"/>
                  </a:lnTo>
                  <a:lnTo>
                    <a:pt x="174" y="3019"/>
                  </a:lnTo>
                  <a:lnTo>
                    <a:pt x="0" y="185"/>
                  </a:lnTo>
                  <a:lnTo>
                    <a:pt x="289" y="185"/>
                  </a:lnTo>
                  <a:lnTo>
                    <a:pt x="579" y="124"/>
                  </a:lnTo>
                  <a:lnTo>
                    <a:pt x="868" y="124"/>
                  </a:lnTo>
                  <a:lnTo>
                    <a:pt x="1158" y="62"/>
                  </a:lnTo>
                  <a:lnTo>
                    <a:pt x="1447" y="62"/>
                  </a:lnTo>
                  <a:lnTo>
                    <a:pt x="1679" y="1"/>
                  </a:lnTo>
                  <a:lnTo>
                    <a:pt x="1910" y="1"/>
                  </a:lnTo>
                  <a:lnTo>
                    <a:pt x="2142" y="1"/>
                  </a:lnTo>
                  <a:lnTo>
                    <a:pt x="2258" y="5914"/>
                  </a:lnTo>
                  <a:lnTo>
                    <a:pt x="2258" y="12198"/>
                  </a:lnTo>
                  <a:lnTo>
                    <a:pt x="2200" y="17742"/>
                  </a:lnTo>
                  <a:lnTo>
                    <a:pt x="1968" y="21376"/>
                  </a:lnTo>
                  <a:close/>
                </a:path>
              </a:pathLst>
            </a:custGeom>
            <a:solidFill>
              <a:srgbClr val="99260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02" name="Shape 402"/>
            <p:cNvSpPr/>
            <p:nvPr/>
          </p:nvSpPr>
          <p:spPr>
            <a:xfrm>
              <a:off x="2345875" y="1094950"/>
              <a:ext cx="568750" cy="753100"/>
            </a:xfrm>
            <a:custGeom>
              <a:avLst/>
              <a:gdLst/>
              <a:ahLst/>
              <a:cxnLst/>
              <a:rect l="0" t="0" r="0" b="0"/>
              <a:pathLst>
                <a:path w="22750" h="30124" extrusionOk="0">
                  <a:moveTo>
                    <a:pt x="21071" y="6777"/>
                  </a:moveTo>
                  <a:lnTo>
                    <a:pt x="21476" y="6962"/>
                  </a:lnTo>
                  <a:lnTo>
                    <a:pt x="21823" y="7147"/>
                  </a:lnTo>
                  <a:lnTo>
                    <a:pt x="22113" y="7270"/>
                  </a:lnTo>
                  <a:lnTo>
                    <a:pt x="22344" y="7393"/>
                  </a:lnTo>
                  <a:lnTo>
                    <a:pt x="22518" y="7578"/>
                  </a:lnTo>
                  <a:lnTo>
                    <a:pt x="22692" y="7701"/>
                  </a:lnTo>
                  <a:lnTo>
                    <a:pt x="22750" y="7886"/>
                  </a:lnTo>
                  <a:lnTo>
                    <a:pt x="22750" y="8071"/>
                  </a:lnTo>
                  <a:lnTo>
                    <a:pt x="22634" y="9118"/>
                  </a:lnTo>
                  <a:lnTo>
                    <a:pt x="22518" y="10165"/>
                  </a:lnTo>
                  <a:lnTo>
                    <a:pt x="22460" y="10966"/>
                  </a:lnTo>
                  <a:lnTo>
                    <a:pt x="22402" y="11335"/>
                  </a:lnTo>
                  <a:lnTo>
                    <a:pt x="21881" y="14600"/>
                  </a:lnTo>
                  <a:lnTo>
                    <a:pt x="21360" y="17804"/>
                  </a:lnTo>
                  <a:lnTo>
                    <a:pt x="20782" y="20884"/>
                  </a:lnTo>
                  <a:lnTo>
                    <a:pt x="20261" y="23717"/>
                  </a:lnTo>
                  <a:lnTo>
                    <a:pt x="19682" y="26120"/>
                  </a:lnTo>
                  <a:lnTo>
                    <a:pt x="19219" y="28091"/>
                  </a:lnTo>
                  <a:lnTo>
                    <a:pt x="18755" y="29446"/>
                  </a:lnTo>
                  <a:lnTo>
                    <a:pt x="18408" y="30124"/>
                  </a:lnTo>
                  <a:lnTo>
                    <a:pt x="18061" y="30062"/>
                  </a:lnTo>
                  <a:lnTo>
                    <a:pt x="17540" y="29939"/>
                  </a:lnTo>
                  <a:lnTo>
                    <a:pt x="16845" y="29693"/>
                  </a:lnTo>
                  <a:lnTo>
                    <a:pt x="15977" y="29446"/>
                  </a:lnTo>
                  <a:lnTo>
                    <a:pt x="14935" y="29077"/>
                  </a:lnTo>
                  <a:lnTo>
                    <a:pt x="13777" y="28646"/>
                  </a:lnTo>
                  <a:lnTo>
                    <a:pt x="12562" y="28214"/>
                  </a:lnTo>
                  <a:lnTo>
                    <a:pt x="11230" y="27660"/>
                  </a:lnTo>
                  <a:lnTo>
                    <a:pt x="9841" y="27167"/>
                  </a:lnTo>
                  <a:lnTo>
                    <a:pt x="8452" y="26613"/>
                  </a:lnTo>
                  <a:lnTo>
                    <a:pt x="6946" y="25997"/>
                  </a:lnTo>
                  <a:lnTo>
                    <a:pt x="5499" y="25442"/>
                  </a:lnTo>
                  <a:lnTo>
                    <a:pt x="4052" y="24888"/>
                  </a:lnTo>
                  <a:lnTo>
                    <a:pt x="2663" y="24272"/>
                  </a:lnTo>
                  <a:lnTo>
                    <a:pt x="1274" y="23779"/>
                  </a:lnTo>
                  <a:lnTo>
                    <a:pt x="0" y="23225"/>
                  </a:lnTo>
                  <a:lnTo>
                    <a:pt x="521" y="21746"/>
                  </a:lnTo>
                  <a:lnTo>
                    <a:pt x="1331" y="21993"/>
                  </a:lnTo>
                  <a:lnTo>
                    <a:pt x="2258" y="22239"/>
                  </a:lnTo>
                  <a:lnTo>
                    <a:pt x="3126" y="22485"/>
                  </a:lnTo>
                  <a:lnTo>
                    <a:pt x="4110" y="22732"/>
                  </a:lnTo>
                  <a:lnTo>
                    <a:pt x="5036" y="22978"/>
                  </a:lnTo>
                  <a:lnTo>
                    <a:pt x="6020" y="23225"/>
                  </a:lnTo>
                  <a:lnTo>
                    <a:pt x="6946" y="23471"/>
                  </a:lnTo>
                  <a:lnTo>
                    <a:pt x="7873" y="23656"/>
                  </a:lnTo>
                  <a:lnTo>
                    <a:pt x="8683" y="23841"/>
                  </a:lnTo>
                  <a:lnTo>
                    <a:pt x="9551" y="24025"/>
                  </a:lnTo>
                  <a:lnTo>
                    <a:pt x="10246" y="24149"/>
                  </a:lnTo>
                  <a:lnTo>
                    <a:pt x="10941" y="24272"/>
                  </a:lnTo>
                  <a:lnTo>
                    <a:pt x="11520" y="24333"/>
                  </a:lnTo>
                  <a:lnTo>
                    <a:pt x="11983" y="24333"/>
                  </a:lnTo>
                  <a:lnTo>
                    <a:pt x="12330" y="24272"/>
                  </a:lnTo>
                  <a:lnTo>
                    <a:pt x="12562" y="24210"/>
                  </a:lnTo>
                  <a:lnTo>
                    <a:pt x="13140" y="23040"/>
                  </a:lnTo>
                  <a:lnTo>
                    <a:pt x="13661" y="20945"/>
                  </a:lnTo>
                  <a:lnTo>
                    <a:pt x="13951" y="18481"/>
                  </a:lnTo>
                  <a:lnTo>
                    <a:pt x="14182" y="16387"/>
                  </a:lnTo>
                  <a:lnTo>
                    <a:pt x="13372" y="16325"/>
                  </a:lnTo>
                  <a:lnTo>
                    <a:pt x="13083" y="18728"/>
                  </a:lnTo>
                  <a:lnTo>
                    <a:pt x="12793" y="20945"/>
                  </a:lnTo>
                  <a:lnTo>
                    <a:pt x="12446" y="22670"/>
                  </a:lnTo>
                  <a:lnTo>
                    <a:pt x="12098" y="23533"/>
                  </a:lnTo>
                  <a:lnTo>
                    <a:pt x="11925" y="23533"/>
                  </a:lnTo>
                  <a:lnTo>
                    <a:pt x="11577" y="23533"/>
                  </a:lnTo>
                  <a:lnTo>
                    <a:pt x="11172" y="23471"/>
                  </a:lnTo>
                  <a:lnTo>
                    <a:pt x="10709" y="23409"/>
                  </a:lnTo>
                  <a:lnTo>
                    <a:pt x="10130" y="23286"/>
                  </a:lnTo>
                  <a:lnTo>
                    <a:pt x="9494" y="23163"/>
                  </a:lnTo>
                  <a:lnTo>
                    <a:pt x="8741" y="23040"/>
                  </a:lnTo>
                  <a:lnTo>
                    <a:pt x="7988" y="22855"/>
                  </a:lnTo>
                  <a:lnTo>
                    <a:pt x="7178" y="22609"/>
                  </a:lnTo>
                  <a:lnTo>
                    <a:pt x="6310" y="22424"/>
                  </a:lnTo>
                  <a:lnTo>
                    <a:pt x="5384" y="22177"/>
                  </a:lnTo>
                  <a:lnTo>
                    <a:pt x="4457" y="21931"/>
                  </a:lnTo>
                  <a:lnTo>
                    <a:pt x="3473" y="21685"/>
                  </a:lnTo>
                  <a:lnTo>
                    <a:pt x="2547" y="21438"/>
                  </a:lnTo>
                  <a:lnTo>
                    <a:pt x="1563" y="21130"/>
                  </a:lnTo>
                  <a:lnTo>
                    <a:pt x="579" y="20884"/>
                  </a:lnTo>
                  <a:lnTo>
                    <a:pt x="521" y="20576"/>
                  </a:lnTo>
                  <a:lnTo>
                    <a:pt x="463" y="20268"/>
                  </a:lnTo>
                  <a:lnTo>
                    <a:pt x="405" y="19960"/>
                  </a:lnTo>
                  <a:lnTo>
                    <a:pt x="347" y="19590"/>
                  </a:lnTo>
                  <a:lnTo>
                    <a:pt x="637" y="19159"/>
                  </a:lnTo>
                  <a:lnTo>
                    <a:pt x="1158" y="18358"/>
                  </a:lnTo>
                  <a:lnTo>
                    <a:pt x="1737" y="17372"/>
                  </a:lnTo>
                  <a:lnTo>
                    <a:pt x="2431" y="16202"/>
                  </a:lnTo>
                  <a:lnTo>
                    <a:pt x="3010" y="15032"/>
                  </a:lnTo>
                  <a:lnTo>
                    <a:pt x="3589" y="13800"/>
                  </a:lnTo>
                  <a:lnTo>
                    <a:pt x="3878" y="12691"/>
                  </a:lnTo>
                  <a:lnTo>
                    <a:pt x="3994" y="11767"/>
                  </a:lnTo>
                  <a:lnTo>
                    <a:pt x="3878" y="11151"/>
                  </a:lnTo>
                  <a:lnTo>
                    <a:pt x="3705" y="10596"/>
                  </a:lnTo>
                  <a:lnTo>
                    <a:pt x="3415" y="10227"/>
                  </a:lnTo>
                  <a:lnTo>
                    <a:pt x="3184" y="9857"/>
                  </a:lnTo>
                  <a:lnTo>
                    <a:pt x="2894" y="9487"/>
                  </a:lnTo>
                  <a:lnTo>
                    <a:pt x="2836" y="9118"/>
                  </a:lnTo>
                  <a:lnTo>
                    <a:pt x="3068" y="8687"/>
                  </a:lnTo>
                  <a:lnTo>
                    <a:pt x="3763" y="8009"/>
                  </a:lnTo>
                  <a:lnTo>
                    <a:pt x="4052" y="7701"/>
                  </a:lnTo>
                  <a:lnTo>
                    <a:pt x="4342" y="7455"/>
                  </a:lnTo>
                  <a:lnTo>
                    <a:pt x="4631" y="7208"/>
                  </a:lnTo>
                  <a:lnTo>
                    <a:pt x="4863" y="7023"/>
                  </a:lnTo>
                  <a:lnTo>
                    <a:pt x="5094" y="6839"/>
                  </a:lnTo>
                  <a:lnTo>
                    <a:pt x="5326" y="6654"/>
                  </a:lnTo>
                  <a:lnTo>
                    <a:pt x="5557" y="6469"/>
                  </a:lnTo>
                  <a:lnTo>
                    <a:pt x="5731" y="6346"/>
                  </a:lnTo>
                  <a:lnTo>
                    <a:pt x="6425" y="5791"/>
                  </a:lnTo>
                  <a:lnTo>
                    <a:pt x="6946" y="5237"/>
                  </a:lnTo>
                  <a:lnTo>
                    <a:pt x="7236" y="4621"/>
                  </a:lnTo>
                  <a:lnTo>
                    <a:pt x="7352" y="3820"/>
                  </a:lnTo>
                  <a:lnTo>
                    <a:pt x="7236" y="2711"/>
                  </a:lnTo>
                  <a:lnTo>
                    <a:pt x="6946" y="1602"/>
                  </a:lnTo>
                  <a:lnTo>
                    <a:pt x="6599" y="617"/>
                  </a:lnTo>
                  <a:lnTo>
                    <a:pt x="6310" y="1"/>
                  </a:lnTo>
                  <a:lnTo>
                    <a:pt x="7120" y="309"/>
                  </a:lnTo>
                  <a:lnTo>
                    <a:pt x="7988" y="617"/>
                  </a:lnTo>
                  <a:lnTo>
                    <a:pt x="8857" y="925"/>
                  </a:lnTo>
                  <a:lnTo>
                    <a:pt x="9783" y="1294"/>
                  </a:lnTo>
                  <a:lnTo>
                    <a:pt x="10709" y="1664"/>
                  </a:lnTo>
                  <a:lnTo>
                    <a:pt x="11635" y="2034"/>
                  </a:lnTo>
                  <a:lnTo>
                    <a:pt x="12562" y="2403"/>
                  </a:lnTo>
                  <a:lnTo>
                    <a:pt x="13488" y="2773"/>
                  </a:lnTo>
                  <a:lnTo>
                    <a:pt x="14356" y="3142"/>
                  </a:lnTo>
                  <a:lnTo>
                    <a:pt x="15166" y="3512"/>
                  </a:lnTo>
                  <a:lnTo>
                    <a:pt x="15919" y="3882"/>
                  </a:lnTo>
                  <a:lnTo>
                    <a:pt x="16614" y="4190"/>
                  </a:lnTo>
                  <a:lnTo>
                    <a:pt x="17250" y="4498"/>
                  </a:lnTo>
                  <a:lnTo>
                    <a:pt x="17771" y="4806"/>
                  </a:lnTo>
                  <a:lnTo>
                    <a:pt x="18177" y="5052"/>
                  </a:lnTo>
                  <a:lnTo>
                    <a:pt x="18466" y="5299"/>
                  </a:lnTo>
                  <a:lnTo>
                    <a:pt x="18755" y="5545"/>
                  </a:lnTo>
                  <a:lnTo>
                    <a:pt x="19103" y="5791"/>
                  </a:lnTo>
                  <a:lnTo>
                    <a:pt x="19450" y="5976"/>
                  </a:lnTo>
                  <a:lnTo>
                    <a:pt x="19797" y="6161"/>
                  </a:lnTo>
                  <a:lnTo>
                    <a:pt x="20087" y="6346"/>
                  </a:lnTo>
                  <a:lnTo>
                    <a:pt x="20434" y="6469"/>
                  </a:lnTo>
                  <a:lnTo>
                    <a:pt x="20782" y="6654"/>
                  </a:lnTo>
                  <a:lnTo>
                    <a:pt x="21071" y="6777"/>
                  </a:lnTo>
                  <a:close/>
                </a:path>
              </a:pathLst>
            </a:custGeom>
            <a:solidFill>
              <a:srgbClr val="3833D6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03" name="Shape 403"/>
            <p:cNvSpPr/>
            <p:nvPr/>
          </p:nvSpPr>
          <p:spPr>
            <a:xfrm>
              <a:off x="2309675" y="1694025"/>
              <a:ext cx="477600" cy="365025"/>
            </a:xfrm>
            <a:custGeom>
              <a:avLst/>
              <a:gdLst/>
              <a:ahLst/>
              <a:cxnLst/>
              <a:rect l="0" t="0" r="0" b="0"/>
              <a:pathLst>
                <a:path w="19104" h="14601" extrusionOk="0">
                  <a:moveTo>
                    <a:pt x="18988" y="14169"/>
                  </a:moveTo>
                  <a:lnTo>
                    <a:pt x="18814" y="14169"/>
                  </a:lnTo>
                  <a:lnTo>
                    <a:pt x="18583" y="14231"/>
                  </a:lnTo>
                  <a:lnTo>
                    <a:pt x="18235" y="14292"/>
                  </a:lnTo>
                  <a:lnTo>
                    <a:pt x="17830" y="14354"/>
                  </a:lnTo>
                  <a:lnTo>
                    <a:pt x="17251" y="14416"/>
                  </a:lnTo>
                  <a:lnTo>
                    <a:pt x="16614" y="14477"/>
                  </a:lnTo>
                  <a:lnTo>
                    <a:pt x="15804" y="14539"/>
                  </a:lnTo>
                  <a:lnTo>
                    <a:pt x="14820" y="14600"/>
                  </a:lnTo>
                  <a:lnTo>
                    <a:pt x="13952" y="14600"/>
                  </a:lnTo>
                  <a:lnTo>
                    <a:pt x="12968" y="14600"/>
                  </a:lnTo>
                  <a:lnTo>
                    <a:pt x="11983" y="14539"/>
                  </a:lnTo>
                  <a:lnTo>
                    <a:pt x="10942" y="14477"/>
                  </a:lnTo>
                  <a:lnTo>
                    <a:pt x="9900" y="14354"/>
                  </a:lnTo>
                  <a:lnTo>
                    <a:pt x="8800" y="14231"/>
                  </a:lnTo>
                  <a:lnTo>
                    <a:pt x="7758" y="14108"/>
                  </a:lnTo>
                  <a:lnTo>
                    <a:pt x="6774" y="13923"/>
                  </a:lnTo>
                  <a:lnTo>
                    <a:pt x="5847" y="13800"/>
                  </a:lnTo>
                  <a:lnTo>
                    <a:pt x="4921" y="13615"/>
                  </a:lnTo>
                  <a:lnTo>
                    <a:pt x="4111" y="13492"/>
                  </a:lnTo>
                  <a:lnTo>
                    <a:pt x="3358" y="13307"/>
                  </a:lnTo>
                  <a:lnTo>
                    <a:pt x="2779" y="13184"/>
                  </a:lnTo>
                  <a:lnTo>
                    <a:pt x="2258" y="13060"/>
                  </a:lnTo>
                  <a:lnTo>
                    <a:pt x="1911" y="12999"/>
                  </a:lnTo>
                  <a:lnTo>
                    <a:pt x="1737" y="12937"/>
                  </a:lnTo>
                  <a:lnTo>
                    <a:pt x="1390" y="12444"/>
                  </a:lnTo>
                  <a:lnTo>
                    <a:pt x="1043" y="11336"/>
                  </a:lnTo>
                  <a:lnTo>
                    <a:pt x="695" y="9919"/>
                  </a:lnTo>
                  <a:lnTo>
                    <a:pt x="522" y="8317"/>
                  </a:lnTo>
                  <a:lnTo>
                    <a:pt x="1" y="62"/>
                  </a:lnTo>
                  <a:lnTo>
                    <a:pt x="232" y="62"/>
                  </a:lnTo>
                  <a:lnTo>
                    <a:pt x="522" y="1"/>
                  </a:lnTo>
                  <a:lnTo>
                    <a:pt x="695" y="1"/>
                  </a:lnTo>
                  <a:lnTo>
                    <a:pt x="869" y="1"/>
                  </a:lnTo>
                  <a:lnTo>
                    <a:pt x="1506" y="247"/>
                  </a:lnTo>
                  <a:lnTo>
                    <a:pt x="2316" y="555"/>
                  </a:lnTo>
                  <a:lnTo>
                    <a:pt x="3300" y="986"/>
                  </a:lnTo>
                  <a:lnTo>
                    <a:pt x="4400" y="1418"/>
                  </a:lnTo>
                  <a:lnTo>
                    <a:pt x="5674" y="1910"/>
                  </a:lnTo>
                  <a:lnTo>
                    <a:pt x="6947" y="2403"/>
                  </a:lnTo>
                  <a:lnTo>
                    <a:pt x="8337" y="2958"/>
                  </a:lnTo>
                  <a:lnTo>
                    <a:pt x="9726" y="3512"/>
                  </a:lnTo>
                  <a:lnTo>
                    <a:pt x="11173" y="4067"/>
                  </a:lnTo>
                  <a:lnTo>
                    <a:pt x="12562" y="4621"/>
                  </a:lnTo>
                  <a:lnTo>
                    <a:pt x="13894" y="5114"/>
                  </a:lnTo>
                  <a:lnTo>
                    <a:pt x="15167" y="5607"/>
                  </a:lnTo>
                  <a:lnTo>
                    <a:pt x="16383" y="6038"/>
                  </a:lnTo>
                  <a:lnTo>
                    <a:pt x="17425" y="6407"/>
                  </a:lnTo>
                  <a:lnTo>
                    <a:pt x="18351" y="6654"/>
                  </a:lnTo>
                  <a:lnTo>
                    <a:pt x="19104" y="6900"/>
                  </a:lnTo>
                  <a:lnTo>
                    <a:pt x="18988" y="14169"/>
                  </a:lnTo>
                  <a:close/>
                </a:path>
              </a:pathLst>
            </a:custGeom>
            <a:solidFill>
              <a:srgbClr val="3833D6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04" name="Shape 404"/>
            <p:cNvSpPr/>
            <p:nvPr/>
          </p:nvSpPr>
          <p:spPr>
            <a:xfrm>
              <a:off x="2062225" y="1422975"/>
              <a:ext cx="279325" cy="252600"/>
            </a:xfrm>
            <a:custGeom>
              <a:avLst/>
              <a:gdLst/>
              <a:ahLst/>
              <a:cxnLst/>
              <a:rect l="0" t="0" r="0" b="0"/>
              <a:pathLst>
                <a:path w="11173" h="10104" extrusionOk="0">
                  <a:moveTo>
                    <a:pt x="811" y="7270"/>
                  </a:moveTo>
                  <a:lnTo>
                    <a:pt x="753" y="6346"/>
                  </a:lnTo>
                  <a:lnTo>
                    <a:pt x="5673" y="6099"/>
                  </a:lnTo>
                  <a:lnTo>
                    <a:pt x="5615" y="5237"/>
                  </a:lnTo>
                  <a:lnTo>
                    <a:pt x="637" y="5545"/>
                  </a:lnTo>
                  <a:lnTo>
                    <a:pt x="521" y="4621"/>
                  </a:lnTo>
                  <a:lnTo>
                    <a:pt x="5499" y="4375"/>
                  </a:lnTo>
                  <a:lnTo>
                    <a:pt x="5442" y="3512"/>
                  </a:lnTo>
                  <a:lnTo>
                    <a:pt x="405" y="3759"/>
                  </a:lnTo>
                  <a:lnTo>
                    <a:pt x="232" y="2527"/>
                  </a:lnTo>
                  <a:lnTo>
                    <a:pt x="5210" y="2280"/>
                  </a:lnTo>
                  <a:lnTo>
                    <a:pt x="5152" y="1418"/>
                  </a:lnTo>
                  <a:lnTo>
                    <a:pt x="116" y="1664"/>
                  </a:lnTo>
                  <a:lnTo>
                    <a:pt x="0" y="494"/>
                  </a:lnTo>
                  <a:lnTo>
                    <a:pt x="1216" y="371"/>
                  </a:lnTo>
                  <a:lnTo>
                    <a:pt x="2547" y="247"/>
                  </a:lnTo>
                  <a:lnTo>
                    <a:pt x="3879" y="186"/>
                  </a:lnTo>
                  <a:lnTo>
                    <a:pt x="5210" y="63"/>
                  </a:lnTo>
                  <a:lnTo>
                    <a:pt x="6368" y="1"/>
                  </a:lnTo>
                  <a:lnTo>
                    <a:pt x="7410" y="1"/>
                  </a:lnTo>
                  <a:lnTo>
                    <a:pt x="8162" y="63"/>
                  </a:lnTo>
                  <a:lnTo>
                    <a:pt x="8683" y="124"/>
                  </a:lnTo>
                  <a:lnTo>
                    <a:pt x="8973" y="371"/>
                  </a:lnTo>
                  <a:lnTo>
                    <a:pt x="9262" y="925"/>
                  </a:lnTo>
                  <a:lnTo>
                    <a:pt x="9552" y="1726"/>
                  </a:lnTo>
                  <a:lnTo>
                    <a:pt x="9899" y="2773"/>
                  </a:lnTo>
                  <a:lnTo>
                    <a:pt x="10246" y="4005"/>
                  </a:lnTo>
                  <a:lnTo>
                    <a:pt x="10593" y="5299"/>
                  </a:lnTo>
                  <a:lnTo>
                    <a:pt x="10883" y="6654"/>
                  </a:lnTo>
                  <a:lnTo>
                    <a:pt x="11172" y="8071"/>
                  </a:lnTo>
                  <a:lnTo>
                    <a:pt x="10536" y="9980"/>
                  </a:lnTo>
                  <a:lnTo>
                    <a:pt x="10362" y="9980"/>
                  </a:lnTo>
                  <a:lnTo>
                    <a:pt x="10073" y="10042"/>
                  </a:lnTo>
                  <a:lnTo>
                    <a:pt x="9783" y="10042"/>
                  </a:lnTo>
                  <a:lnTo>
                    <a:pt x="9494" y="10042"/>
                  </a:lnTo>
                  <a:lnTo>
                    <a:pt x="9146" y="10104"/>
                  </a:lnTo>
                  <a:lnTo>
                    <a:pt x="8857" y="10042"/>
                  </a:lnTo>
                  <a:lnTo>
                    <a:pt x="8510" y="10042"/>
                  </a:lnTo>
                  <a:lnTo>
                    <a:pt x="8220" y="9980"/>
                  </a:lnTo>
                  <a:lnTo>
                    <a:pt x="7873" y="9611"/>
                  </a:lnTo>
                  <a:lnTo>
                    <a:pt x="7641" y="8995"/>
                  </a:lnTo>
                  <a:lnTo>
                    <a:pt x="7525" y="8317"/>
                  </a:lnTo>
                  <a:lnTo>
                    <a:pt x="7468" y="7640"/>
                  </a:lnTo>
                  <a:lnTo>
                    <a:pt x="7468" y="7270"/>
                  </a:lnTo>
                  <a:lnTo>
                    <a:pt x="7410" y="7270"/>
                  </a:lnTo>
                  <a:lnTo>
                    <a:pt x="7294" y="7270"/>
                  </a:lnTo>
                  <a:lnTo>
                    <a:pt x="7120" y="7270"/>
                  </a:lnTo>
                  <a:lnTo>
                    <a:pt x="7062" y="7270"/>
                  </a:lnTo>
                  <a:lnTo>
                    <a:pt x="811" y="7270"/>
                  </a:lnTo>
                  <a:close/>
                </a:path>
              </a:pathLst>
            </a:custGeom>
            <a:solidFill>
              <a:srgbClr val="F2BFB2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05" name="Shape 405"/>
            <p:cNvSpPr/>
            <p:nvPr/>
          </p:nvSpPr>
          <p:spPr>
            <a:xfrm>
              <a:off x="2256150" y="1076475"/>
              <a:ext cx="211300" cy="408125"/>
            </a:xfrm>
            <a:custGeom>
              <a:avLst/>
              <a:gdLst/>
              <a:ahLst/>
              <a:cxnLst/>
              <a:rect l="0" t="0" r="0" b="0"/>
              <a:pathLst>
                <a:path w="8452" h="16325" extrusionOk="0">
                  <a:moveTo>
                    <a:pt x="2779" y="370"/>
                  </a:moveTo>
                  <a:lnTo>
                    <a:pt x="2952" y="678"/>
                  </a:lnTo>
                  <a:lnTo>
                    <a:pt x="3184" y="986"/>
                  </a:lnTo>
                  <a:lnTo>
                    <a:pt x="3357" y="1294"/>
                  </a:lnTo>
                  <a:lnTo>
                    <a:pt x="3589" y="1602"/>
                  </a:lnTo>
                  <a:lnTo>
                    <a:pt x="3821" y="1849"/>
                  </a:lnTo>
                  <a:lnTo>
                    <a:pt x="4110" y="2033"/>
                  </a:lnTo>
                  <a:lnTo>
                    <a:pt x="4342" y="2218"/>
                  </a:lnTo>
                  <a:lnTo>
                    <a:pt x="4573" y="2280"/>
                  </a:lnTo>
                  <a:lnTo>
                    <a:pt x="4920" y="2280"/>
                  </a:lnTo>
                  <a:lnTo>
                    <a:pt x="5210" y="2095"/>
                  </a:lnTo>
                  <a:lnTo>
                    <a:pt x="5499" y="1910"/>
                  </a:lnTo>
                  <a:lnTo>
                    <a:pt x="5731" y="1602"/>
                  </a:lnTo>
                  <a:lnTo>
                    <a:pt x="5962" y="1233"/>
                  </a:lnTo>
                  <a:lnTo>
                    <a:pt x="6194" y="801"/>
                  </a:lnTo>
                  <a:lnTo>
                    <a:pt x="6368" y="432"/>
                  </a:lnTo>
                  <a:lnTo>
                    <a:pt x="6483" y="1"/>
                  </a:lnTo>
                  <a:lnTo>
                    <a:pt x="6715" y="370"/>
                  </a:lnTo>
                  <a:lnTo>
                    <a:pt x="6946" y="740"/>
                  </a:lnTo>
                  <a:lnTo>
                    <a:pt x="7178" y="1048"/>
                  </a:lnTo>
                  <a:lnTo>
                    <a:pt x="7352" y="1233"/>
                  </a:lnTo>
                  <a:lnTo>
                    <a:pt x="7641" y="1356"/>
                  </a:lnTo>
                  <a:lnTo>
                    <a:pt x="7873" y="1479"/>
                  </a:lnTo>
                  <a:lnTo>
                    <a:pt x="8162" y="1602"/>
                  </a:lnTo>
                  <a:lnTo>
                    <a:pt x="8452" y="1664"/>
                  </a:lnTo>
                  <a:lnTo>
                    <a:pt x="7931" y="2588"/>
                  </a:lnTo>
                  <a:lnTo>
                    <a:pt x="7294" y="3758"/>
                  </a:lnTo>
                  <a:lnTo>
                    <a:pt x="6599" y="4990"/>
                  </a:lnTo>
                  <a:lnTo>
                    <a:pt x="5962" y="6346"/>
                  </a:lnTo>
                  <a:lnTo>
                    <a:pt x="5326" y="7701"/>
                  </a:lnTo>
                  <a:lnTo>
                    <a:pt x="4747" y="9056"/>
                  </a:lnTo>
                  <a:lnTo>
                    <a:pt x="4284" y="10288"/>
                  </a:lnTo>
                  <a:lnTo>
                    <a:pt x="3994" y="11335"/>
                  </a:lnTo>
                  <a:lnTo>
                    <a:pt x="3705" y="12752"/>
                  </a:lnTo>
                  <a:lnTo>
                    <a:pt x="3415" y="14107"/>
                  </a:lnTo>
                  <a:lnTo>
                    <a:pt x="3184" y="15339"/>
                  </a:lnTo>
                  <a:lnTo>
                    <a:pt x="2952" y="16325"/>
                  </a:lnTo>
                  <a:lnTo>
                    <a:pt x="2779" y="15709"/>
                  </a:lnTo>
                  <a:lnTo>
                    <a:pt x="2547" y="15155"/>
                  </a:lnTo>
                  <a:lnTo>
                    <a:pt x="2316" y="14662"/>
                  </a:lnTo>
                  <a:lnTo>
                    <a:pt x="2084" y="14231"/>
                  </a:lnTo>
                  <a:lnTo>
                    <a:pt x="1852" y="13799"/>
                  </a:lnTo>
                  <a:lnTo>
                    <a:pt x="1621" y="13491"/>
                  </a:lnTo>
                  <a:lnTo>
                    <a:pt x="1389" y="13245"/>
                  </a:lnTo>
                  <a:lnTo>
                    <a:pt x="1158" y="13122"/>
                  </a:lnTo>
                  <a:lnTo>
                    <a:pt x="1042" y="13122"/>
                  </a:lnTo>
                  <a:lnTo>
                    <a:pt x="926" y="13060"/>
                  </a:lnTo>
                  <a:lnTo>
                    <a:pt x="810" y="13060"/>
                  </a:lnTo>
                  <a:lnTo>
                    <a:pt x="637" y="13060"/>
                  </a:lnTo>
                  <a:lnTo>
                    <a:pt x="0" y="1541"/>
                  </a:lnTo>
                  <a:lnTo>
                    <a:pt x="232" y="1910"/>
                  </a:lnTo>
                  <a:lnTo>
                    <a:pt x="521" y="2218"/>
                  </a:lnTo>
                  <a:lnTo>
                    <a:pt x="868" y="2465"/>
                  </a:lnTo>
                  <a:lnTo>
                    <a:pt x="1274" y="2588"/>
                  </a:lnTo>
                  <a:lnTo>
                    <a:pt x="1447" y="2588"/>
                  </a:lnTo>
                  <a:lnTo>
                    <a:pt x="1621" y="2526"/>
                  </a:lnTo>
                  <a:lnTo>
                    <a:pt x="1795" y="2465"/>
                  </a:lnTo>
                  <a:lnTo>
                    <a:pt x="1968" y="2341"/>
                  </a:lnTo>
                  <a:lnTo>
                    <a:pt x="2258" y="1972"/>
                  </a:lnTo>
                  <a:lnTo>
                    <a:pt x="2489" y="1479"/>
                  </a:lnTo>
                  <a:lnTo>
                    <a:pt x="2663" y="925"/>
                  </a:lnTo>
                  <a:lnTo>
                    <a:pt x="2779" y="370"/>
                  </a:lnTo>
                  <a:close/>
                </a:path>
              </a:pathLst>
            </a:custGeom>
            <a:solidFill>
              <a:srgbClr val="FFE29E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06" name="Shape 406"/>
            <p:cNvSpPr/>
            <p:nvPr/>
          </p:nvSpPr>
          <p:spPr>
            <a:xfrm>
              <a:off x="2340075" y="1116525"/>
              <a:ext cx="169350" cy="440475"/>
            </a:xfrm>
            <a:custGeom>
              <a:avLst/>
              <a:gdLst/>
              <a:ahLst/>
              <a:cxnLst/>
              <a:rect l="0" t="0" r="0" b="0"/>
              <a:pathLst>
                <a:path w="6774" h="17619" extrusionOk="0">
                  <a:moveTo>
                    <a:pt x="2779" y="9548"/>
                  </a:moveTo>
                  <a:lnTo>
                    <a:pt x="3011" y="9856"/>
                  </a:lnTo>
                  <a:lnTo>
                    <a:pt x="3184" y="10164"/>
                  </a:lnTo>
                  <a:lnTo>
                    <a:pt x="3358" y="10534"/>
                  </a:lnTo>
                  <a:lnTo>
                    <a:pt x="3416" y="10965"/>
                  </a:lnTo>
                  <a:lnTo>
                    <a:pt x="3358" y="11581"/>
                  </a:lnTo>
                  <a:lnTo>
                    <a:pt x="3126" y="12321"/>
                  </a:lnTo>
                  <a:lnTo>
                    <a:pt x="2779" y="13245"/>
                  </a:lnTo>
                  <a:lnTo>
                    <a:pt x="2374" y="14169"/>
                  </a:lnTo>
                  <a:lnTo>
                    <a:pt x="1853" y="15093"/>
                  </a:lnTo>
                  <a:lnTo>
                    <a:pt x="1332" y="16017"/>
                  </a:lnTo>
                  <a:lnTo>
                    <a:pt x="811" y="16879"/>
                  </a:lnTo>
                  <a:lnTo>
                    <a:pt x="348" y="17618"/>
                  </a:lnTo>
                  <a:lnTo>
                    <a:pt x="290" y="17249"/>
                  </a:lnTo>
                  <a:lnTo>
                    <a:pt x="174" y="16879"/>
                  </a:lnTo>
                  <a:lnTo>
                    <a:pt x="116" y="16509"/>
                  </a:lnTo>
                  <a:lnTo>
                    <a:pt x="0" y="16140"/>
                  </a:lnTo>
                  <a:lnTo>
                    <a:pt x="58" y="16201"/>
                  </a:lnTo>
                  <a:lnTo>
                    <a:pt x="174" y="15647"/>
                  </a:lnTo>
                  <a:lnTo>
                    <a:pt x="521" y="14230"/>
                  </a:lnTo>
                  <a:lnTo>
                    <a:pt x="927" y="12259"/>
                  </a:lnTo>
                  <a:lnTo>
                    <a:pt x="1448" y="9918"/>
                  </a:lnTo>
                  <a:lnTo>
                    <a:pt x="1737" y="8809"/>
                  </a:lnTo>
                  <a:lnTo>
                    <a:pt x="2258" y="7516"/>
                  </a:lnTo>
                  <a:lnTo>
                    <a:pt x="2837" y="6099"/>
                  </a:lnTo>
                  <a:lnTo>
                    <a:pt x="3532" y="4682"/>
                  </a:lnTo>
                  <a:lnTo>
                    <a:pt x="4284" y="3265"/>
                  </a:lnTo>
                  <a:lnTo>
                    <a:pt x="4979" y="1971"/>
                  </a:lnTo>
                  <a:lnTo>
                    <a:pt x="5558" y="863"/>
                  </a:lnTo>
                  <a:lnTo>
                    <a:pt x="6079" y="0"/>
                  </a:lnTo>
                  <a:lnTo>
                    <a:pt x="6310" y="678"/>
                  </a:lnTo>
                  <a:lnTo>
                    <a:pt x="6542" y="1417"/>
                  </a:lnTo>
                  <a:lnTo>
                    <a:pt x="6715" y="2218"/>
                  </a:lnTo>
                  <a:lnTo>
                    <a:pt x="6773" y="2957"/>
                  </a:lnTo>
                  <a:lnTo>
                    <a:pt x="6715" y="3450"/>
                  </a:lnTo>
                  <a:lnTo>
                    <a:pt x="6542" y="3881"/>
                  </a:lnTo>
                  <a:lnTo>
                    <a:pt x="6137" y="4251"/>
                  </a:lnTo>
                  <a:lnTo>
                    <a:pt x="5500" y="4744"/>
                  </a:lnTo>
                  <a:lnTo>
                    <a:pt x="5268" y="4928"/>
                  </a:lnTo>
                  <a:lnTo>
                    <a:pt x="5095" y="5052"/>
                  </a:lnTo>
                  <a:lnTo>
                    <a:pt x="4863" y="5298"/>
                  </a:lnTo>
                  <a:lnTo>
                    <a:pt x="4574" y="5483"/>
                  </a:lnTo>
                  <a:lnTo>
                    <a:pt x="4342" y="5668"/>
                  </a:lnTo>
                  <a:lnTo>
                    <a:pt x="4053" y="5914"/>
                  </a:lnTo>
                  <a:lnTo>
                    <a:pt x="3705" y="6160"/>
                  </a:lnTo>
                  <a:lnTo>
                    <a:pt x="3416" y="6468"/>
                  </a:lnTo>
                  <a:lnTo>
                    <a:pt x="2548" y="7454"/>
                  </a:lnTo>
                  <a:lnTo>
                    <a:pt x="2258" y="8193"/>
                  </a:lnTo>
                  <a:lnTo>
                    <a:pt x="2374" y="8871"/>
                  </a:lnTo>
                  <a:lnTo>
                    <a:pt x="2779" y="9548"/>
                  </a:lnTo>
                  <a:close/>
                </a:path>
              </a:pathLst>
            </a:custGeom>
            <a:solidFill>
              <a:srgbClr val="3833D6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07" name="Shape 407"/>
            <p:cNvSpPr/>
            <p:nvPr/>
          </p:nvSpPr>
          <p:spPr>
            <a:xfrm>
              <a:off x="2254700" y="967125"/>
              <a:ext cx="221425" cy="152500"/>
            </a:xfrm>
            <a:custGeom>
              <a:avLst/>
              <a:gdLst/>
              <a:ahLst/>
              <a:cxnLst/>
              <a:rect l="0" t="0" r="0" b="0"/>
              <a:pathLst>
                <a:path w="8857" h="6100" extrusionOk="0">
                  <a:moveTo>
                    <a:pt x="7583" y="62"/>
                  </a:moveTo>
                  <a:lnTo>
                    <a:pt x="7931" y="617"/>
                  </a:lnTo>
                  <a:lnTo>
                    <a:pt x="8336" y="1726"/>
                  </a:lnTo>
                  <a:lnTo>
                    <a:pt x="8683" y="3019"/>
                  </a:lnTo>
                  <a:lnTo>
                    <a:pt x="8857" y="4375"/>
                  </a:lnTo>
                  <a:lnTo>
                    <a:pt x="8857" y="4683"/>
                  </a:lnTo>
                  <a:lnTo>
                    <a:pt x="8799" y="4929"/>
                  </a:lnTo>
                  <a:lnTo>
                    <a:pt x="8741" y="5114"/>
                  </a:lnTo>
                  <a:lnTo>
                    <a:pt x="8683" y="5175"/>
                  </a:lnTo>
                  <a:lnTo>
                    <a:pt x="8567" y="5175"/>
                  </a:lnTo>
                  <a:lnTo>
                    <a:pt x="8394" y="5175"/>
                  </a:lnTo>
                  <a:lnTo>
                    <a:pt x="8162" y="5052"/>
                  </a:lnTo>
                  <a:lnTo>
                    <a:pt x="7873" y="4867"/>
                  </a:lnTo>
                  <a:lnTo>
                    <a:pt x="7699" y="4621"/>
                  </a:lnTo>
                  <a:lnTo>
                    <a:pt x="7410" y="4251"/>
                  </a:lnTo>
                  <a:lnTo>
                    <a:pt x="7120" y="3697"/>
                  </a:lnTo>
                  <a:lnTo>
                    <a:pt x="6831" y="3143"/>
                  </a:lnTo>
                  <a:lnTo>
                    <a:pt x="6310" y="2280"/>
                  </a:lnTo>
                  <a:lnTo>
                    <a:pt x="6078" y="3266"/>
                  </a:lnTo>
                  <a:lnTo>
                    <a:pt x="5731" y="4313"/>
                  </a:lnTo>
                  <a:lnTo>
                    <a:pt x="5384" y="5114"/>
                  </a:lnTo>
                  <a:lnTo>
                    <a:pt x="5036" y="5607"/>
                  </a:lnTo>
                  <a:lnTo>
                    <a:pt x="4747" y="5791"/>
                  </a:lnTo>
                  <a:lnTo>
                    <a:pt x="4573" y="5730"/>
                  </a:lnTo>
                  <a:lnTo>
                    <a:pt x="4342" y="5545"/>
                  </a:lnTo>
                  <a:lnTo>
                    <a:pt x="4110" y="5237"/>
                  </a:lnTo>
                  <a:lnTo>
                    <a:pt x="3879" y="4929"/>
                  </a:lnTo>
                  <a:lnTo>
                    <a:pt x="3647" y="4498"/>
                  </a:lnTo>
                  <a:lnTo>
                    <a:pt x="3415" y="4067"/>
                  </a:lnTo>
                  <a:lnTo>
                    <a:pt x="3184" y="3635"/>
                  </a:lnTo>
                  <a:lnTo>
                    <a:pt x="2952" y="3204"/>
                  </a:lnTo>
                  <a:lnTo>
                    <a:pt x="2142" y="3327"/>
                  </a:lnTo>
                  <a:lnTo>
                    <a:pt x="2084" y="4067"/>
                  </a:lnTo>
                  <a:lnTo>
                    <a:pt x="1968" y="4867"/>
                  </a:lnTo>
                  <a:lnTo>
                    <a:pt x="1795" y="5607"/>
                  </a:lnTo>
                  <a:lnTo>
                    <a:pt x="1505" y="6038"/>
                  </a:lnTo>
                  <a:lnTo>
                    <a:pt x="1447" y="6099"/>
                  </a:lnTo>
                  <a:lnTo>
                    <a:pt x="1447" y="6099"/>
                  </a:lnTo>
                  <a:lnTo>
                    <a:pt x="1447" y="6099"/>
                  </a:lnTo>
                  <a:lnTo>
                    <a:pt x="1389" y="6099"/>
                  </a:lnTo>
                  <a:lnTo>
                    <a:pt x="984" y="5853"/>
                  </a:lnTo>
                  <a:lnTo>
                    <a:pt x="695" y="5360"/>
                  </a:lnTo>
                  <a:lnTo>
                    <a:pt x="521" y="4867"/>
                  </a:lnTo>
                  <a:lnTo>
                    <a:pt x="405" y="4436"/>
                  </a:lnTo>
                  <a:lnTo>
                    <a:pt x="232" y="3143"/>
                  </a:lnTo>
                  <a:lnTo>
                    <a:pt x="58" y="1910"/>
                  </a:lnTo>
                  <a:lnTo>
                    <a:pt x="0" y="925"/>
                  </a:lnTo>
                  <a:lnTo>
                    <a:pt x="0" y="309"/>
                  </a:lnTo>
                  <a:lnTo>
                    <a:pt x="521" y="247"/>
                  </a:lnTo>
                  <a:lnTo>
                    <a:pt x="1447" y="124"/>
                  </a:lnTo>
                  <a:lnTo>
                    <a:pt x="2605" y="62"/>
                  </a:lnTo>
                  <a:lnTo>
                    <a:pt x="3879" y="1"/>
                  </a:lnTo>
                  <a:lnTo>
                    <a:pt x="5094" y="1"/>
                  </a:lnTo>
                  <a:lnTo>
                    <a:pt x="6252" y="1"/>
                  </a:lnTo>
                  <a:lnTo>
                    <a:pt x="7120" y="1"/>
                  </a:lnTo>
                  <a:lnTo>
                    <a:pt x="7583" y="62"/>
                  </a:lnTo>
                  <a:close/>
                </a:path>
              </a:pathLst>
            </a:custGeom>
            <a:solidFill>
              <a:srgbClr val="FFE29E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08" name="Shape 408"/>
            <p:cNvSpPr/>
            <p:nvPr/>
          </p:nvSpPr>
          <p:spPr>
            <a:xfrm>
              <a:off x="1946450" y="41575"/>
              <a:ext cx="587575" cy="834725"/>
            </a:xfrm>
            <a:custGeom>
              <a:avLst/>
              <a:gdLst/>
              <a:ahLst/>
              <a:cxnLst/>
              <a:rect l="0" t="0" r="0" b="0"/>
              <a:pathLst>
                <a:path w="23503" h="33389" extrusionOk="0">
                  <a:moveTo>
                    <a:pt x="1158" y="10103"/>
                  </a:moveTo>
                  <a:lnTo>
                    <a:pt x="695" y="9672"/>
                  </a:lnTo>
                  <a:lnTo>
                    <a:pt x="348" y="9179"/>
                  </a:lnTo>
                  <a:lnTo>
                    <a:pt x="58" y="8686"/>
                  </a:lnTo>
                  <a:lnTo>
                    <a:pt x="0" y="8132"/>
                  </a:lnTo>
                  <a:lnTo>
                    <a:pt x="116" y="7454"/>
                  </a:lnTo>
                  <a:lnTo>
                    <a:pt x="405" y="6776"/>
                  </a:lnTo>
                  <a:lnTo>
                    <a:pt x="926" y="6160"/>
                  </a:lnTo>
                  <a:lnTo>
                    <a:pt x="1621" y="5544"/>
                  </a:lnTo>
                  <a:lnTo>
                    <a:pt x="1853" y="5360"/>
                  </a:lnTo>
                  <a:lnTo>
                    <a:pt x="2084" y="5113"/>
                  </a:lnTo>
                  <a:lnTo>
                    <a:pt x="2316" y="4928"/>
                  </a:lnTo>
                  <a:lnTo>
                    <a:pt x="2605" y="4682"/>
                  </a:lnTo>
                  <a:lnTo>
                    <a:pt x="2837" y="4436"/>
                  </a:lnTo>
                  <a:lnTo>
                    <a:pt x="3068" y="4189"/>
                  </a:lnTo>
                  <a:lnTo>
                    <a:pt x="3358" y="3881"/>
                  </a:lnTo>
                  <a:lnTo>
                    <a:pt x="3589" y="3635"/>
                  </a:lnTo>
                  <a:lnTo>
                    <a:pt x="4284" y="2957"/>
                  </a:lnTo>
                  <a:lnTo>
                    <a:pt x="4978" y="2218"/>
                  </a:lnTo>
                  <a:lnTo>
                    <a:pt x="5731" y="1602"/>
                  </a:lnTo>
                  <a:lnTo>
                    <a:pt x="6541" y="986"/>
                  </a:lnTo>
                  <a:lnTo>
                    <a:pt x="7352" y="493"/>
                  </a:lnTo>
                  <a:lnTo>
                    <a:pt x="8220" y="185"/>
                  </a:lnTo>
                  <a:lnTo>
                    <a:pt x="9146" y="0"/>
                  </a:lnTo>
                  <a:lnTo>
                    <a:pt x="10130" y="62"/>
                  </a:lnTo>
                  <a:lnTo>
                    <a:pt x="11404" y="493"/>
                  </a:lnTo>
                  <a:lnTo>
                    <a:pt x="12562" y="1540"/>
                  </a:lnTo>
                  <a:lnTo>
                    <a:pt x="13719" y="3019"/>
                  </a:lnTo>
                  <a:lnTo>
                    <a:pt x="14819" y="4805"/>
                  </a:lnTo>
                  <a:lnTo>
                    <a:pt x="15803" y="6961"/>
                  </a:lnTo>
                  <a:lnTo>
                    <a:pt x="16730" y="9240"/>
                  </a:lnTo>
                  <a:lnTo>
                    <a:pt x="17482" y="11643"/>
                  </a:lnTo>
                  <a:lnTo>
                    <a:pt x="18119" y="14107"/>
                  </a:lnTo>
                  <a:lnTo>
                    <a:pt x="18813" y="17187"/>
                  </a:lnTo>
                  <a:lnTo>
                    <a:pt x="19508" y="20329"/>
                  </a:lnTo>
                  <a:lnTo>
                    <a:pt x="20145" y="22978"/>
                  </a:lnTo>
                  <a:lnTo>
                    <a:pt x="20724" y="25257"/>
                  </a:lnTo>
                  <a:lnTo>
                    <a:pt x="21245" y="27105"/>
                  </a:lnTo>
                  <a:lnTo>
                    <a:pt x="21708" y="28522"/>
                  </a:lnTo>
                  <a:lnTo>
                    <a:pt x="22113" y="29569"/>
                  </a:lnTo>
                  <a:lnTo>
                    <a:pt x="22518" y="30247"/>
                  </a:lnTo>
                  <a:lnTo>
                    <a:pt x="22923" y="30555"/>
                  </a:lnTo>
                  <a:lnTo>
                    <a:pt x="23097" y="30616"/>
                  </a:lnTo>
                  <a:lnTo>
                    <a:pt x="23213" y="30616"/>
                  </a:lnTo>
                  <a:lnTo>
                    <a:pt x="23387" y="30678"/>
                  </a:lnTo>
                  <a:lnTo>
                    <a:pt x="23502" y="30739"/>
                  </a:lnTo>
                  <a:lnTo>
                    <a:pt x="16903" y="33388"/>
                  </a:lnTo>
                  <a:lnTo>
                    <a:pt x="11230" y="12074"/>
                  </a:lnTo>
                  <a:lnTo>
                    <a:pt x="11520" y="12136"/>
                  </a:lnTo>
                  <a:lnTo>
                    <a:pt x="11809" y="12197"/>
                  </a:lnTo>
                  <a:lnTo>
                    <a:pt x="12156" y="12321"/>
                  </a:lnTo>
                  <a:lnTo>
                    <a:pt x="12504" y="12444"/>
                  </a:lnTo>
                  <a:lnTo>
                    <a:pt x="12793" y="12567"/>
                  </a:lnTo>
                  <a:lnTo>
                    <a:pt x="13198" y="12629"/>
                  </a:lnTo>
                  <a:lnTo>
                    <a:pt x="13604" y="12752"/>
                  </a:lnTo>
                  <a:lnTo>
                    <a:pt x="14009" y="12875"/>
                  </a:lnTo>
                  <a:lnTo>
                    <a:pt x="14356" y="12998"/>
                  </a:lnTo>
                  <a:lnTo>
                    <a:pt x="14646" y="13060"/>
                  </a:lnTo>
                  <a:lnTo>
                    <a:pt x="14819" y="13121"/>
                  </a:lnTo>
                  <a:lnTo>
                    <a:pt x="14935" y="13121"/>
                  </a:lnTo>
                  <a:lnTo>
                    <a:pt x="15109" y="12321"/>
                  </a:lnTo>
                  <a:lnTo>
                    <a:pt x="15051" y="12321"/>
                  </a:lnTo>
                  <a:lnTo>
                    <a:pt x="14819" y="12259"/>
                  </a:lnTo>
                  <a:lnTo>
                    <a:pt x="14530" y="12197"/>
                  </a:lnTo>
                  <a:lnTo>
                    <a:pt x="14183" y="12074"/>
                  </a:lnTo>
                  <a:lnTo>
                    <a:pt x="13835" y="11951"/>
                  </a:lnTo>
                  <a:lnTo>
                    <a:pt x="13430" y="11828"/>
                  </a:lnTo>
                  <a:lnTo>
                    <a:pt x="13025" y="11766"/>
                  </a:lnTo>
                  <a:lnTo>
                    <a:pt x="12735" y="11643"/>
                  </a:lnTo>
                  <a:lnTo>
                    <a:pt x="12156" y="11458"/>
                  </a:lnTo>
                  <a:lnTo>
                    <a:pt x="11635" y="11273"/>
                  </a:lnTo>
                  <a:lnTo>
                    <a:pt x="11230" y="11212"/>
                  </a:lnTo>
                  <a:lnTo>
                    <a:pt x="11057" y="11150"/>
                  </a:lnTo>
                  <a:lnTo>
                    <a:pt x="11057" y="11273"/>
                  </a:lnTo>
                  <a:lnTo>
                    <a:pt x="10767" y="10288"/>
                  </a:lnTo>
                  <a:lnTo>
                    <a:pt x="10999" y="10349"/>
                  </a:lnTo>
                  <a:lnTo>
                    <a:pt x="11288" y="10411"/>
                  </a:lnTo>
                  <a:lnTo>
                    <a:pt x="11520" y="10473"/>
                  </a:lnTo>
                  <a:lnTo>
                    <a:pt x="11809" y="10596"/>
                  </a:lnTo>
                  <a:lnTo>
                    <a:pt x="12156" y="10719"/>
                  </a:lnTo>
                  <a:lnTo>
                    <a:pt x="12504" y="10781"/>
                  </a:lnTo>
                  <a:lnTo>
                    <a:pt x="12909" y="10904"/>
                  </a:lnTo>
                  <a:lnTo>
                    <a:pt x="13314" y="11027"/>
                  </a:lnTo>
                  <a:lnTo>
                    <a:pt x="13662" y="11150"/>
                  </a:lnTo>
                  <a:lnTo>
                    <a:pt x="13951" y="11212"/>
                  </a:lnTo>
                  <a:lnTo>
                    <a:pt x="14125" y="11273"/>
                  </a:lnTo>
                  <a:lnTo>
                    <a:pt x="14240" y="11273"/>
                  </a:lnTo>
                  <a:lnTo>
                    <a:pt x="14472" y="10473"/>
                  </a:lnTo>
                  <a:lnTo>
                    <a:pt x="14356" y="10473"/>
                  </a:lnTo>
                  <a:lnTo>
                    <a:pt x="14183" y="10411"/>
                  </a:lnTo>
                  <a:lnTo>
                    <a:pt x="13893" y="10349"/>
                  </a:lnTo>
                  <a:lnTo>
                    <a:pt x="13546" y="10226"/>
                  </a:lnTo>
                  <a:lnTo>
                    <a:pt x="13141" y="10103"/>
                  </a:lnTo>
                  <a:lnTo>
                    <a:pt x="12793" y="9980"/>
                  </a:lnTo>
                  <a:lnTo>
                    <a:pt x="12388" y="9857"/>
                  </a:lnTo>
                  <a:lnTo>
                    <a:pt x="12099" y="9733"/>
                  </a:lnTo>
                  <a:lnTo>
                    <a:pt x="11578" y="9610"/>
                  </a:lnTo>
                  <a:lnTo>
                    <a:pt x="11172" y="9487"/>
                  </a:lnTo>
                  <a:lnTo>
                    <a:pt x="10767" y="9425"/>
                  </a:lnTo>
                  <a:lnTo>
                    <a:pt x="10536" y="9364"/>
                  </a:lnTo>
                  <a:lnTo>
                    <a:pt x="10304" y="8563"/>
                  </a:lnTo>
                  <a:lnTo>
                    <a:pt x="10420" y="8563"/>
                  </a:lnTo>
                  <a:lnTo>
                    <a:pt x="10536" y="8563"/>
                  </a:lnTo>
                  <a:lnTo>
                    <a:pt x="10651" y="8563"/>
                  </a:lnTo>
                  <a:lnTo>
                    <a:pt x="10767" y="8563"/>
                  </a:lnTo>
                  <a:lnTo>
                    <a:pt x="11288" y="8748"/>
                  </a:lnTo>
                  <a:lnTo>
                    <a:pt x="11751" y="8871"/>
                  </a:lnTo>
                  <a:lnTo>
                    <a:pt x="12214" y="8994"/>
                  </a:lnTo>
                  <a:lnTo>
                    <a:pt x="12562" y="9117"/>
                  </a:lnTo>
                  <a:lnTo>
                    <a:pt x="12909" y="9179"/>
                  </a:lnTo>
                  <a:lnTo>
                    <a:pt x="13141" y="9240"/>
                  </a:lnTo>
                  <a:lnTo>
                    <a:pt x="13256" y="9302"/>
                  </a:lnTo>
                  <a:lnTo>
                    <a:pt x="13314" y="9302"/>
                  </a:lnTo>
                  <a:lnTo>
                    <a:pt x="13546" y="8440"/>
                  </a:lnTo>
                  <a:lnTo>
                    <a:pt x="13488" y="8440"/>
                  </a:lnTo>
                  <a:lnTo>
                    <a:pt x="13314" y="8378"/>
                  </a:lnTo>
                  <a:lnTo>
                    <a:pt x="13083" y="8316"/>
                  </a:lnTo>
                  <a:lnTo>
                    <a:pt x="12793" y="8255"/>
                  </a:lnTo>
                  <a:lnTo>
                    <a:pt x="12446" y="8193"/>
                  </a:lnTo>
                  <a:lnTo>
                    <a:pt x="11983" y="8070"/>
                  </a:lnTo>
                  <a:lnTo>
                    <a:pt x="11520" y="7885"/>
                  </a:lnTo>
                  <a:lnTo>
                    <a:pt x="10999" y="7762"/>
                  </a:lnTo>
                  <a:lnTo>
                    <a:pt x="10594" y="7700"/>
                  </a:lnTo>
                  <a:lnTo>
                    <a:pt x="10246" y="7700"/>
                  </a:lnTo>
                  <a:lnTo>
                    <a:pt x="9841" y="7762"/>
                  </a:lnTo>
                  <a:lnTo>
                    <a:pt x="9436" y="7885"/>
                  </a:lnTo>
                  <a:lnTo>
                    <a:pt x="9031" y="8008"/>
                  </a:lnTo>
                  <a:lnTo>
                    <a:pt x="8683" y="8193"/>
                  </a:lnTo>
                  <a:lnTo>
                    <a:pt x="8278" y="8440"/>
                  </a:lnTo>
                  <a:lnTo>
                    <a:pt x="7931" y="8624"/>
                  </a:lnTo>
                  <a:lnTo>
                    <a:pt x="7468" y="8871"/>
                  </a:lnTo>
                  <a:lnTo>
                    <a:pt x="7062" y="9056"/>
                  </a:lnTo>
                  <a:lnTo>
                    <a:pt x="6657" y="9240"/>
                  </a:lnTo>
                  <a:lnTo>
                    <a:pt x="6310" y="9302"/>
                  </a:lnTo>
                  <a:lnTo>
                    <a:pt x="6020" y="9302"/>
                  </a:lnTo>
                  <a:lnTo>
                    <a:pt x="5673" y="9240"/>
                  </a:lnTo>
                  <a:lnTo>
                    <a:pt x="5442" y="9240"/>
                  </a:lnTo>
                  <a:lnTo>
                    <a:pt x="5152" y="9179"/>
                  </a:lnTo>
                  <a:lnTo>
                    <a:pt x="4921" y="9117"/>
                  </a:lnTo>
                  <a:lnTo>
                    <a:pt x="4747" y="9056"/>
                  </a:lnTo>
                  <a:lnTo>
                    <a:pt x="4573" y="9056"/>
                  </a:lnTo>
                  <a:lnTo>
                    <a:pt x="4457" y="8994"/>
                  </a:lnTo>
                  <a:lnTo>
                    <a:pt x="4631" y="8563"/>
                  </a:lnTo>
                  <a:lnTo>
                    <a:pt x="4805" y="8070"/>
                  </a:lnTo>
                  <a:lnTo>
                    <a:pt x="4863" y="7700"/>
                  </a:lnTo>
                  <a:lnTo>
                    <a:pt x="4863" y="7392"/>
                  </a:lnTo>
                  <a:lnTo>
                    <a:pt x="4805" y="7084"/>
                  </a:lnTo>
                  <a:lnTo>
                    <a:pt x="4631" y="6838"/>
                  </a:lnTo>
                  <a:lnTo>
                    <a:pt x="4515" y="6715"/>
                  </a:lnTo>
                  <a:lnTo>
                    <a:pt x="4342" y="6653"/>
                  </a:lnTo>
                  <a:lnTo>
                    <a:pt x="3879" y="6592"/>
                  </a:lnTo>
                  <a:lnTo>
                    <a:pt x="3416" y="6715"/>
                  </a:lnTo>
                  <a:lnTo>
                    <a:pt x="3010" y="6900"/>
                  </a:lnTo>
                  <a:lnTo>
                    <a:pt x="2721" y="7084"/>
                  </a:lnTo>
                  <a:lnTo>
                    <a:pt x="3184" y="7824"/>
                  </a:lnTo>
                  <a:lnTo>
                    <a:pt x="3184" y="7824"/>
                  </a:lnTo>
                  <a:lnTo>
                    <a:pt x="3416" y="7639"/>
                  </a:lnTo>
                  <a:lnTo>
                    <a:pt x="3705" y="7516"/>
                  </a:lnTo>
                  <a:lnTo>
                    <a:pt x="3879" y="7454"/>
                  </a:lnTo>
                  <a:lnTo>
                    <a:pt x="4052" y="7454"/>
                  </a:lnTo>
                  <a:lnTo>
                    <a:pt x="4052" y="7454"/>
                  </a:lnTo>
                  <a:lnTo>
                    <a:pt x="4052" y="7454"/>
                  </a:lnTo>
                  <a:lnTo>
                    <a:pt x="4052" y="7454"/>
                  </a:lnTo>
                  <a:lnTo>
                    <a:pt x="4052" y="7516"/>
                  </a:lnTo>
                  <a:lnTo>
                    <a:pt x="3994" y="7947"/>
                  </a:lnTo>
                  <a:lnTo>
                    <a:pt x="3763" y="8501"/>
                  </a:lnTo>
                  <a:lnTo>
                    <a:pt x="3416" y="9179"/>
                  </a:lnTo>
                  <a:lnTo>
                    <a:pt x="2895" y="9795"/>
                  </a:lnTo>
                  <a:lnTo>
                    <a:pt x="2663" y="10103"/>
                  </a:lnTo>
                  <a:lnTo>
                    <a:pt x="2258" y="10226"/>
                  </a:lnTo>
                  <a:lnTo>
                    <a:pt x="1968" y="10288"/>
                  </a:lnTo>
                  <a:lnTo>
                    <a:pt x="1679" y="10288"/>
                  </a:lnTo>
                  <a:lnTo>
                    <a:pt x="1447" y="10226"/>
                  </a:lnTo>
                  <a:lnTo>
                    <a:pt x="1158" y="10103"/>
                  </a:lnTo>
                  <a:close/>
                </a:path>
              </a:pathLst>
            </a:custGeom>
            <a:solidFill>
              <a:srgbClr val="FFFFC6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09" name="Shape 409"/>
            <p:cNvSpPr/>
            <p:nvPr/>
          </p:nvSpPr>
          <p:spPr>
            <a:xfrm>
              <a:off x="1982625" y="260250"/>
              <a:ext cx="383525" cy="686900"/>
            </a:xfrm>
            <a:custGeom>
              <a:avLst/>
              <a:gdLst/>
              <a:ahLst/>
              <a:cxnLst/>
              <a:rect l="0" t="0" r="0" b="0"/>
              <a:pathLst>
                <a:path w="15341" h="27476" extrusionOk="0">
                  <a:moveTo>
                    <a:pt x="12446" y="24149"/>
                  </a:moveTo>
                  <a:lnTo>
                    <a:pt x="12272" y="23902"/>
                  </a:lnTo>
                  <a:lnTo>
                    <a:pt x="11983" y="23717"/>
                  </a:lnTo>
                  <a:lnTo>
                    <a:pt x="11636" y="23656"/>
                  </a:lnTo>
                  <a:lnTo>
                    <a:pt x="11230" y="23656"/>
                  </a:lnTo>
                  <a:lnTo>
                    <a:pt x="10825" y="23717"/>
                  </a:lnTo>
                  <a:lnTo>
                    <a:pt x="10362" y="23779"/>
                  </a:lnTo>
                  <a:lnTo>
                    <a:pt x="9841" y="23902"/>
                  </a:lnTo>
                  <a:lnTo>
                    <a:pt x="9378" y="24025"/>
                  </a:lnTo>
                  <a:lnTo>
                    <a:pt x="9089" y="24087"/>
                  </a:lnTo>
                  <a:lnTo>
                    <a:pt x="8799" y="24149"/>
                  </a:lnTo>
                  <a:lnTo>
                    <a:pt x="8568" y="24210"/>
                  </a:lnTo>
                  <a:lnTo>
                    <a:pt x="8336" y="24210"/>
                  </a:lnTo>
                  <a:lnTo>
                    <a:pt x="8278" y="24210"/>
                  </a:lnTo>
                  <a:lnTo>
                    <a:pt x="8278" y="24210"/>
                  </a:lnTo>
                  <a:lnTo>
                    <a:pt x="8278" y="24210"/>
                  </a:lnTo>
                  <a:lnTo>
                    <a:pt x="8220" y="24210"/>
                  </a:lnTo>
                  <a:lnTo>
                    <a:pt x="7931" y="23717"/>
                  </a:lnTo>
                  <a:lnTo>
                    <a:pt x="7699" y="22916"/>
                  </a:lnTo>
                  <a:lnTo>
                    <a:pt x="7526" y="21931"/>
                  </a:lnTo>
                  <a:lnTo>
                    <a:pt x="7410" y="21007"/>
                  </a:lnTo>
                  <a:lnTo>
                    <a:pt x="8047" y="20514"/>
                  </a:lnTo>
                  <a:lnTo>
                    <a:pt x="8626" y="20083"/>
                  </a:lnTo>
                  <a:lnTo>
                    <a:pt x="9147" y="19652"/>
                  </a:lnTo>
                  <a:lnTo>
                    <a:pt x="9552" y="19282"/>
                  </a:lnTo>
                  <a:lnTo>
                    <a:pt x="9841" y="18974"/>
                  </a:lnTo>
                  <a:lnTo>
                    <a:pt x="10131" y="18728"/>
                  </a:lnTo>
                  <a:lnTo>
                    <a:pt x="10304" y="18543"/>
                  </a:lnTo>
                  <a:lnTo>
                    <a:pt x="10362" y="18358"/>
                  </a:lnTo>
                  <a:lnTo>
                    <a:pt x="10362" y="17988"/>
                  </a:lnTo>
                  <a:lnTo>
                    <a:pt x="10246" y="17557"/>
                  </a:lnTo>
                  <a:lnTo>
                    <a:pt x="10015" y="17188"/>
                  </a:lnTo>
                  <a:lnTo>
                    <a:pt x="9668" y="16941"/>
                  </a:lnTo>
                  <a:lnTo>
                    <a:pt x="9320" y="16818"/>
                  </a:lnTo>
                  <a:lnTo>
                    <a:pt x="8973" y="16818"/>
                  </a:lnTo>
                  <a:lnTo>
                    <a:pt x="8626" y="16941"/>
                  </a:lnTo>
                  <a:lnTo>
                    <a:pt x="8336" y="17249"/>
                  </a:lnTo>
                  <a:lnTo>
                    <a:pt x="8162" y="17434"/>
                  </a:lnTo>
                  <a:lnTo>
                    <a:pt x="7931" y="17619"/>
                  </a:lnTo>
                  <a:lnTo>
                    <a:pt x="7641" y="17742"/>
                  </a:lnTo>
                  <a:lnTo>
                    <a:pt x="7294" y="17865"/>
                  </a:lnTo>
                  <a:lnTo>
                    <a:pt x="7005" y="17988"/>
                  </a:lnTo>
                  <a:lnTo>
                    <a:pt x="6657" y="18112"/>
                  </a:lnTo>
                  <a:lnTo>
                    <a:pt x="6368" y="18235"/>
                  </a:lnTo>
                  <a:lnTo>
                    <a:pt x="6079" y="18296"/>
                  </a:lnTo>
                  <a:lnTo>
                    <a:pt x="4052" y="11582"/>
                  </a:lnTo>
                  <a:lnTo>
                    <a:pt x="3937" y="11089"/>
                  </a:lnTo>
                  <a:lnTo>
                    <a:pt x="3531" y="11274"/>
                  </a:lnTo>
                  <a:lnTo>
                    <a:pt x="2953" y="11520"/>
                  </a:lnTo>
                  <a:lnTo>
                    <a:pt x="2432" y="11705"/>
                  </a:lnTo>
                  <a:lnTo>
                    <a:pt x="1853" y="11890"/>
                  </a:lnTo>
                  <a:lnTo>
                    <a:pt x="1390" y="12075"/>
                  </a:lnTo>
                  <a:lnTo>
                    <a:pt x="927" y="12198"/>
                  </a:lnTo>
                  <a:lnTo>
                    <a:pt x="521" y="12259"/>
                  </a:lnTo>
                  <a:lnTo>
                    <a:pt x="232" y="12321"/>
                  </a:lnTo>
                  <a:lnTo>
                    <a:pt x="0" y="12321"/>
                  </a:lnTo>
                  <a:lnTo>
                    <a:pt x="174" y="12136"/>
                  </a:lnTo>
                  <a:lnTo>
                    <a:pt x="406" y="11890"/>
                  </a:lnTo>
                  <a:lnTo>
                    <a:pt x="753" y="11643"/>
                  </a:lnTo>
                  <a:lnTo>
                    <a:pt x="1158" y="11397"/>
                  </a:lnTo>
                  <a:lnTo>
                    <a:pt x="1621" y="11089"/>
                  </a:lnTo>
                  <a:lnTo>
                    <a:pt x="2142" y="10781"/>
                  </a:lnTo>
                  <a:lnTo>
                    <a:pt x="2721" y="10535"/>
                  </a:lnTo>
                  <a:lnTo>
                    <a:pt x="3300" y="10227"/>
                  </a:lnTo>
                  <a:lnTo>
                    <a:pt x="3589" y="10103"/>
                  </a:lnTo>
                  <a:lnTo>
                    <a:pt x="3589" y="10042"/>
                  </a:lnTo>
                  <a:lnTo>
                    <a:pt x="3589" y="9919"/>
                  </a:lnTo>
                  <a:lnTo>
                    <a:pt x="3531" y="9795"/>
                  </a:lnTo>
                  <a:lnTo>
                    <a:pt x="3531" y="9734"/>
                  </a:lnTo>
                  <a:lnTo>
                    <a:pt x="1737" y="1910"/>
                  </a:lnTo>
                  <a:lnTo>
                    <a:pt x="1969" y="1726"/>
                  </a:lnTo>
                  <a:lnTo>
                    <a:pt x="2200" y="1479"/>
                  </a:lnTo>
                  <a:lnTo>
                    <a:pt x="2374" y="1233"/>
                  </a:lnTo>
                  <a:lnTo>
                    <a:pt x="2605" y="986"/>
                  </a:lnTo>
                  <a:lnTo>
                    <a:pt x="2663" y="986"/>
                  </a:lnTo>
                  <a:lnTo>
                    <a:pt x="2837" y="1048"/>
                  </a:lnTo>
                  <a:lnTo>
                    <a:pt x="3068" y="1110"/>
                  </a:lnTo>
                  <a:lnTo>
                    <a:pt x="3300" y="1171"/>
                  </a:lnTo>
                  <a:lnTo>
                    <a:pt x="3647" y="1294"/>
                  </a:lnTo>
                  <a:lnTo>
                    <a:pt x="3995" y="1356"/>
                  </a:lnTo>
                  <a:lnTo>
                    <a:pt x="4400" y="1418"/>
                  </a:lnTo>
                  <a:lnTo>
                    <a:pt x="4863" y="1418"/>
                  </a:lnTo>
                  <a:lnTo>
                    <a:pt x="5094" y="1418"/>
                  </a:lnTo>
                  <a:lnTo>
                    <a:pt x="5326" y="1356"/>
                  </a:lnTo>
                  <a:lnTo>
                    <a:pt x="5558" y="1294"/>
                  </a:lnTo>
                  <a:lnTo>
                    <a:pt x="5847" y="1171"/>
                  </a:lnTo>
                  <a:lnTo>
                    <a:pt x="6079" y="1048"/>
                  </a:lnTo>
                  <a:lnTo>
                    <a:pt x="6368" y="925"/>
                  </a:lnTo>
                  <a:lnTo>
                    <a:pt x="6599" y="801"/>
                  </a:lnTo>
                  <a:lnTo>
                    <a:pt x="6889" y="617"/>
                  </a:lnTo>
                  <a:lnTo>
                    <a:pt x="7178" y="432"/>
                  </a:lnTo>
                  <a:lnTo>
                    <a:pt x="7526" y="309"/>
                  </a:lnTo>
                  <a:lnTo>
                    <a:pt x="7815" y="124"/>
                  </a:lnTo>
                  <a:lnTo>
                    <a:pt x="8105" y="1"/>
                  </a:lnTo>
                  <a:lnTo>
                    <a:pt x="15340" y="27413"/>
                  </a:lnTo>
                  <a:lnTo>
                    <a:pt x="15109" y="27413"/>
                  </a:lnTo>
                  <a:lnTo>
                    <a:pt x="14935" y="27475"/>
                  </a:lnTo>
                  <a:lnTo>
                    <a:pt x="14704" y="27475"/>
                  </a:lnTo>
                  <a:lnTo>
                    <a:pt x="14472" y="27475"/>
                  </a:lnTo>
                  <a:lnTo>
                    <a:pt x="14241" y="27475"/>
                  </a:lnTo>
                  <a:lnTo>
                    <a:pt x="14067" y="27475"/>
                  </a:lnTo>
                  <a:lnTo>
                    <a:pt x="13835" y="27475"/>
                  </a:lnTo>
                  <a:lnTo>
                    <a:pt x="13604" y="27475"/>
                  </a:lnTo>
                  <a:lnTo>
                    <a:pt x="13372" y="26736"/>
                  </a:lnTo>
                  <a:lnTo>
                    <a:pt x="13083" y="25750"/>
                  </a:lnTo>
                  <a:lnTo>
                    <a:pt x="12736" y="24826"/>
                  </a:lnTo>
                  <a:lnTo>
                    <a:pt x="12446" y="24149"/>
                  </a:lnTo>
                  <a:close/>
                </a:path>
              </a:pathLst>
            </a:custGeom>
            <a:solidFill>
              <a:srgbClr val="F2BFB2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10" name="Shape 410"/>
            <p:cNvSpPr/>
            <p:nvPr/>
          </p:nvSpPr>
          <p:spPr>
            <a:xfrm>
              <a:off x="2075250" y="974825"/>
              <a:ext cx="176575" cy="429700"/>
            </a:xfrm>
            <a:custGeom>
              <a:avLst/>
              <a:gdLst/>
              <a:ahLst/>
              <a:cxnLst/>
              <a:rect l="0" t="0" r="0" b="0"/>
              <a:pathLst>
                <a:path w="7063" h="17188" extrusionOk="0">
                  <a:moveTo>
                    <a:pt x="116" y="1418"/>
                  </a:moveTo>
                  <a:lnTo>
                    <a:pt x="0" y="863"/>
                  </a:lnTo>
                  <a:lnTo>
                    <a:pt x="58" y="678"/>
                  </a:lnTo>
                  <a:lnTo>
                    <a:pt x="232" y="432"/>
                  </a:lnTo>
                  <a:lnTo>
                    <a:pt x="405" y="186"/>
                  </a:lnTo>
                  <a:lnTo>
                    <a:pt x="695" y="1"/>
                  </a:lnTo>
                  <a:lnTo>
                    <a:pt x="984" y="1"/>
                  </a:lnTo>
                  <a:lnTo>
                    <a:pt x="1447" y="1"/>
                  </a:lnTo>
                  <a:lnTo>
                    <a:pt x="2026" y="124"/>
                  </a:lnTo>
                  <a:lnTo>
                    <a:pt x="2779" y="247"/>
                  </a:lnTo>
                  <a:lnTo>
                    <a:pt x="3647" y="432"/>
                  </a:lnTo>
                  <a:lnTo>
                    <a:pt x="4515" y="617"/>
                  </a:lnTo>
                  <a:lnTo>
                    <a:pt x="5442" y="863"/>
                  </a:lnTo>
                  <a:lnTo>
                    <a:pt x="6368" y="1110"/>
                  </a:lnTo>
                  <a:lnTo>
                    <a:pt x="6368" y="1356"/>
                  </a:lnTo>
                  <a:lnTo>
                    <a:pt x="6426" y="1602"/>
                  </a:lnTo>
                  <a:lnTo>
                    <a:pt x="6426" y="1910"/>
                  </a:lnTo>
                  <a:lnTo>
                    <a:pt x="6483" y="2219"/>
                  </a:lnTo>
                  <a:lnTo>
                    <a:pt x="6252" y="2219"/>
                  </a:lnTo>
                  <a:lnTo>
                    <a:pt x="7062" y="17064"/>
                  </a:lnTo>
                  <a:lnTo>
                    <a:pt x="6657" y="17064"/>
                  </a:lnTo>
                  <a:lnTo>
                    <a:pt x="6252" y="17064"/>
                  </a:lnTo>
                  <a:lnTo>
                    <a:pt x="5789" y="17064"/>
                  </a:lnTo>
                  <a:lnTo>
                    <a:pt x="5326" y="17126"/>
                  </a:lnTo>
                  <a:lnTo>
                    <a:pt x="4863" y="17126"/>
                  </a:lnTo>
                  <a:lnTo>
                    <a:pt x="4342" y="17126"/>
                  </a:lnTo>
                  <a:lnTo>
                    <a:pt x="3879" y="17188"/>
                  </a:lnTo>
                  <a:lnTo>
                    <a:pt x="3358" y="17188"/>
                  </a:lnTo>
                  <a:lnTo>
                    <a:pt x="753" y="3574"/>
                  </a:lnTo>
                  <a:lnTo>
                    <a:pt x="695" y="3143"/>
                  </a:lnTo>
                  <a:lnTo>
                    <a:pt x="290" y="3204"/>
                  </a:lnTo>
                  <a:lnTo>
                    <a:pt x="0" y="3266"/>
                  </a:lnTo>
                  <a:lnTo>
                    <a:pt x="116" y="1541"/>
                  </a:lnTo>
                  <a:lnTo>
                    <a:pt x="116" y="1479"/>
                  </a:lnTo>
                  <a:lnTo>
                    <a:pt x="116" y="1418"/>
                  </a:lnTo>
                  <a:close/>
                </a:path>
              </a:pathLst>
            </a:custGeom>
            <a:solidFill>
              <a:srgbClr val="3833D6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11" name="Shape 411"/>
            <p:cNvSpPr/>
            <p:nvPr/>
          </p:nvSpPr>
          <p:spPr>
            <a:xfrm>
              <a:off x="1790150" y="1062625"/>
              <a:ext cx="43425" cy="44675"/>
            </a:xfrm>
            <a:custGeom>
              <a:avLst/>
              <a:gdLst/>
              <a:ahLst/>
              <a:cxnLst/>
              <a:rect l="0" t="0" r="0" b="0"/>
              <a:pathLst>
                <a:path w="1737" h="1787" extrusionOk="0">
                  <a:moveTo>
                    <a:pt x="869" y="247"/>
                  </a:moveTo>
                  <a:lnTo>
                    <a:pt x="1158" y="616"/>
                  </a:lnTo>
                  <a:lnTo>
                    <a:pt x="1390" y="924"/>
                  </a:lnTo>
                  <a:lnTo>
                    <a:pt x="1563" y="1232"/>
                  </a:lnTo>
                  <a:lnTo>
                    <a:pt x="1737" y="1479"/>
                  </a:lnTo>
                  <a:lnTo>
                    <a:pt x="348" y="1787"/>
                  </a:lnTo>
                  <a:lnTo>
                    <a:pt x="0" y="185"/>
                  </a:lnTo>
                  <a:lnTo>
                    <a:pt x="116" y="62"/>
                  </a:lnTo>
                  <a:lnTo>
                    <a:pt x="348" y="0"/>
                  </a:lnTo>
                  <a:lnTo>
                    <a:pt x="579" y="0"/>
                  </a:lnTo>
                  <a:lnTo>
                    <a:pt x="869" y="247"/>
                  </a:lnTo>
                  <a:close/>
                </a:path>
              </a:pathLst>
            </a:custGeom>
            <a:solidFill>
              <a:srgbClr val="F2BFB2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12" name="Shape 412"/>
            <p:cNvSpPr/>
            <p:nvPr/>
          </p:nvSpPr>
          <p:spPr>
            <a:xfrm>
              <a:off x="1662800" y="954825"/>
              <a:ext cx="115800" cy="177125"/>
            </a:xfrm>
            <a:custGeom>
              <a:avLst/>
              <a:gdLst/>
              <a:ahLst/>
              <a:cxnLst/>
              <a:rect l="0" t="0" r="0" b="0"/>
              <a:pathLst>
                <a:path w="4632" h="7085" extrusionOk="0">
                  <a:moveTo>
                    <a:pt x="4631" y="6222"/>
                  </a:moveTo>
                  <a:lnTo>
                    <a:pt x="0" y="7084"/>
                  </a:lnTo>
                  <a:lnTo>
                    <a:pt x="3184" y="0"/>
                  </a:lnTo>
                  <a:lnTo>
                    <a:pt x="4631" y="6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13" name="Shape 413"/>
            <p:cNvSpPr/>
            <p:nvPr/>
          </p:nvSpPr>
          <p:spPr>
            <a:xfrm>
              <a:off x="1675825" y="928625"/>
              <a:ext cx="55000" cy="126325"/>
            </a:xfrm>
            <a:custGeom>
              <a:avLst/>
              <a:gdLst/>
              <a:ahLst/>
              <a:cxnLst/>
              <a:rect l="0" t="0" r="0" b="0"/>
              <a:pathLst>
                <a:path w="2200" h="5053" extrusionOk="0">
                  <a:moveTo>
                    <a:pt x="1737" y="1"/>
                  </a:moveTo>
                  <a:lnTo>
                    <a:pt x="2200" y="62"/>
                  </a:lnTo>
                  <a:lnTo>
                    <a:pt x="0" y="5052"/>
                  </a:lnTo>
                  <a:lnTo>
                    <a:pt x="1737" y="1"/>
                  </a:lnTo>
                  <a:close/>
                </a:path>
              </a:pathLst>
            </a:custGeom>
            <a:solidFill>
              <a:srgbClr val="6887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14" name="Shape 414"/>
            <p:cNvSpPr/>
            <p:nvPr/>
          </p:nvSpPr>
          <p:spPr>
            <a:xfrm>
              <a:off x="1643975" y="1078025"/>
              <a:ext cx="526800" cy="606800"/>
            </a:xfrm>
            <a:custGeom>
              <a:avLst/>
              <a:gdLst/>
              <a:ahLst/>
              <a:cxnLst/>
              <a:rect l="0" t="0" r="0" b="0"/>
              <a:pathLst>
                <a:path w="21072" h="24272" extrusionOk="0">
                  <a:moveTo>
                    <a:pt x="1" y="3142"/>
                  </a:moveTo>
                  <a:lnTo>
                    <a:pt x="17309" y="0"/>
                  </a:lnTo>
                  <a:lnTo>
                    <a:pt x="19798" y="13121"/>
                  </a:lnTo>
                  <a:lnTo>
                    <a:pt x="19161" y="13183"/>
                  </a:lnTo>
                  <a:lnTo>
                    <a:pt x="18583" y="13245"/>
                  </a:lnTo>
                  <a:lnTo>
                    <a:pt x="18004" y="13306"/>
                  </a:lnTo>
                  <a:lnTo>
                    <a:pt x="17483" y="13368"/>
                  </a:lnTo>
                  <a:lnTo>
                    <a:pt x="17077" y="13368"/>
                  </a:lnTo>
                  <a:lnTo>
                    <a:pt x="16672" y="13429"/>
                  </a:lnTo>
                  <a:lnTo>
                    <a:pt x="16383" y="13491"/>
                  </a:lnTo>
                  <a:lnTo>
                    <a:pt x="16209" y="13491"/>
                  </a:lnTo>
                  <a:lnTo>
                    <a:pt x="15804" y="13553"/>
                  </a:lnTo>
                  <a:lnTo>
                    <a:pt x="15862" y="13984"/>
                  </a:lnTo>
                  <a:lnTo>
                    <a:pt x="16788" y="21499"/>
                  </a:lnTo>
                  <a:lnTo>
                    <a:pt x="16846" y="21869"/>
                  </a:lnTo>
                  <a:lnTo>
                    <a:pt x="17193" y="21869"/>
                  </a:lnTo>
                  <a:lnTo>
                    <a:pt x="21014" y="21869"/>
                  </a:lnTo>
                  <a:lnTo>
                    <a:pt x="21072" y="22485"/>
                  </a:lnTo>
                  <a:lnTo>
                    <a:pt x="5326" y="24271"/>
                  </a:lnTo>
                  <a:lnTo>
                    <a:pt x="1" y="3142"/>
                  </a:lnTo>
                  <a:close/>
                </a:path>
              </a:pathLst>
            </a:custGeom>
            <a:solidFill>
              <a:srgbClr val="6887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15" name="Shape 415"/>
            <p:cNvSpPr/>
            <p:nvPr/>
          </p:nvSpPr>
          <p:spPr>
            <a:xfrm>
              <a:off x="2133125" y="1624725"/>
              <a:ext cx="183825" cy="371175"/>
            </a:xfrm>
            <a:custGeom>
              <a:avLst/>
              <a:gdLst/>
              <a:ahLst/>
              <a:cxnLst/>
              <a:rect l="0" t="0" r="0" b="0"/>
              <a:pathLst>
                <a:path w="7353" h="14847" extrusionOk="0">
                  <a:moveTo>
                    <a:pt x="1" y="1664"/>
                  </a:moveTo>
                  <a:lnTo>
                    <a:pt x="1969" y="1479"/>
                  </a:lnTo>
                  <a:lnTo>
                    <a:pt x="2374" y="1418"/>
                  </a:lnTo>
                  <a:lnTo>
                    <a:pt x="2316" y="986"/>
                  </a:lnTo>
                  <a:lnTo>
                    <a:pt x="2258" y="1"/>
                  </a:lnTo>
                  <a:lnTo>
                    <a:pt x="3821" y="1"/>
                  </a:lnTo>
                  <a:lnTo>
                    <a:pt x="3937" y="740"/>
                  </a:lnTo>
                  <a:lnTo>
                    <a:pt x="4111" y="1541"/>
                  </a:lnTo>
                  <a:lnTo>
                    <a:pt x="4516" y="2280"/>
                  </a:lnTo>
                  <a:lnTo>
                    <a:pt x="5210" y="2711"/>
                  </a:lnTo>
                  <a:lnTo>
                    <a:pt x="5442" y="2773"/>
                  </a:lnTo>
                  <a:lnTo>
                    <a:pt x="5731" y="2834"/>
                  </a:lnTo>
                  <a:lnTo>
                    <a:pt x="5963" y="2834"/>
                  </a:lnTo>
                  <a:lnTo>
                    <a:pt x="6252" y="2834"/>
                  </a:lnTo>
                  <a:lnTo>
                    <a:pt x="6773" y="11089"/>
                  </a:lnTo>
                  <a:lnTo>
                    <a:pt x="6831" y="11890"/>
                  </a:lnTo>
                  <a:lnTo>
                    <a:pt x="6947" y="12691"/>
                  </a:lnTo>
                  <a:lnTo>
                    <a:pt x="7121" y="13553"/>
                  </a:lnTo>
                  <a:lnTo>
                    <a:pt x="7352" y="14354"/>
                  </a:lnTo>
                  <a:lnTo>
                    <a:pt x="7179" y="14292"/>
                  </a:lnTo>
                  <a:lnTo>
                    <a:pt x="7121" y="14847"/>
                  </a:lnTo>
                  <a:lnTo>
                    <a:pt x="4053" y="13984"/>
                  </a:lnTo>
                  <a:lnTo>
                    <a:pt x="3763" y="13553"/>
                  </a:lnTo>
                  <a:lnTo>
                    <a:pt x="3416" y="12814"/>
                  </a:lnTo>
                  <a:lnTo>
                    <a:pt x="2953" y="11828"/>
                  </a:lnTo>
                  <a:lnTo>
                    <a:pt x="2606" y="10535"/>
                  </a:lnTo>
                  <a:lnTo>
                    <a:pt x="2374" y="9672"/>
                  </a:lnTo>
                  <a:lnTo>
                    <a:pt x="2085" y="8502"/>
                  </a:lnTo>
                  <a:lnTo>
                    <a:pt x="1679" y="7208"/>
                  </a:lnTo>
                  <a:lnTo>
                    <a:pt x="1332" y="5914"/>
                  </a:lnTo>
                  <a:lnTo>
                    <a:pt x="927" y="4559"/>
                  </a:lnTo>
                  <a:lnTo>
                    <a:pt x="522" y="3389"/>
                  </a:lnTo>
                  <a:lnTo>
                    <a:pt x="232" y="2342"/>
                  </a:lnTo>
                  <a:lnTo>
                    <a:pt x="1" y="1664"/>
                  </a:lnTo>
                  <a:close/>
                </a:path>
              </a:pathLst>
            </a:custGeom>
            <a:solidFill>
              <a:srgbClr val="3833D6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16" name="Shape 416"/>
            <p:cNvSpPr/>
            <p:nvPr/>
          </p:nvSpPr>
          <p:spPr>
            <a:xfrm>
              <a:off x="1855275" y="2065175"/>
              <a:ext cx="214200" cy="688425"/>
            </a:xfrm>
            <a:custGeom>
              <a:avLst/>
              <a:gdLst/>
              <a:ahLst/>
              <a:cxnLst/>
              <a:rect l="0" t="0" r="0" b="0"/>
              <a:pathLst>
                <a:path w="8568" h="27537" extrusionOk="0">
                  <a:moveTo>
                    <a:pt x="3937" y="8379"/>
                  </a:moveTo>
                  <a:lnTo>
                    <a:pt x="3531" y="9426"/>
                  </a:lnTo>
                  <a:lnTo>
                    <a:pt x="3184" y="10843"/>
                  </a:lnTo>
                  <a:lnTo>
                    <a:pt x="2895" y="12568"/>
                  </a:lnTo>
                  <a:lnTo>
                    <a:pt x="2663" y="14600"/>
                  </a:lnTo>
                  <a:lnTo>
                    <a:pt x="2489" y="16695"/>
                  </a:lnTo>
                  <a:lnTo>
                    <a:pt x="2316" y="18913"/>
                  </a:lnTo>
                  <a:lnTo>
                    <a:pt x="2200" y="21130"/>
                  </a:lnTo>
                  <a:lnTo>
                    <a:pt x="2084" y="23225"/>
                  </a:lnTo>
                  <a:lnTo>
                    <a:pt x="2026" y="24457"/>
                  </a:lnTo>
                  <a:lnTo>
                    <a:pt x="1968" y="25565"/>
                  </a:lnTo>
                  <a:lnTo>
                    <a:pt x="1911" y="26674"/>
                  </a:lnTo>
                  <a:lnTo>
                    <a:pt x="1853" y="27537"/>
                  </a:lnTo>
                  <a:lnTo>
                    <a:pt x="1621" y="26305"/>
                  </a:lnTo>
                  <a:lnTo>
                    <a:pt x="1332" y="24765"/>
                  </a:lnTo>
                  <a:lnTo>
                    <a:pt x="1100" y="22978"/>
                  </a:lnTo>
                  <a:lnTo>
                    <a:pt x="811" y="20945"/>
                  </a:lnTo>
                  <a:lnTo>
                    <a:pt x="579" y="18728"/>
                  </a:lnTo>
                  <a:lnTo>
                    <a:pt x="348" y="16448"/>
                  </a:lnTo>
                  <a:lnTo>
                    <a:pt x="174" y="14046"/>
                  </a:lnTo>
                  <a:lnTo>
                    <a:pt x="0" y="11705"/>
                  </a:lnTo>
                  <a:lnTo>
                    <a:pt x="58" y="9241"/>
                  </a:lnTo>
                  <a:lnTo>
                    <a:pt x="463" y="7085"/>
                  </a:lnTo>
                  <a:lnTo>
                    <a:pt x="1100" y="5237"/>
                  </a:lnTo>
                  <a:lnTo>
                    <a:pt x="1853" y="3574"/>
                  </a:lnTo>
                  <a:lnTo>
                    <a:pt x="2721" y="2280"/>
                  </a:lnTo>
                  <a:lnTo>
                    <a:pt x="3474" y="1233"/>
                  </a:lnTo>
                  <a:lnTo>
                    <a:pt x="4168" y="432"/>
                  </a:lnTo>
                  <a:lnTo>
                    <a:pt x="4631" y="1"/>
                  </a:lnTo>
                  <a:lnTo>
                    <a:pt x="8568" y="3081"/>
                  </a:lnTo>
                  <a:lnTo>
                    <a:pt x="8162" y="3450"/>
                  </a:lnTo>
                  <a:lnTo>
                    <a:pt x="7641" y="3882"/>
                  </a:lnTo>
                  <a:lnTo>
                    <a:pt x="7063" y="4436"/>
                  </a:lnTo>
                  <a:lnTo>
                    <a:pt x="6426" y="5114"/>
                  </a:lnTo>
                  <a:lnTo>
                    <a:pt x="5731" y="5853"/>
                  </a:lnTo>
                  <a:lnTo>
                    <a:pt x="5094" y="6654"/>
                  </a:lnTo>
                  <a:lnTo>
                    <a:pt x="4515" y="7455"/>
                  </a:lnTo>
                  <a:lnTo>
                    <a:pt x="3937" y="8379"/>
                  </a:lnTo>
                  <a:close/>
                </a:path>
              </a:pathLst>
            </a:custGeom>
            <a:solidFill>
              <a:srgbClr val="F2BFB2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17" name="Shape 417"/>
            <p:cNvSpPr/>
            <p:nvPr/>
          </p:nvSpPr>
          <p:spPr>
            <a:xfrm>
              <a:off x="1986975" y="2169900"/>
              <a:ext cx="214200" cy="689975"/>
            </a:xfrm>
            <a:custGeom>
              <a:avLst/>
              <a:gdLst/>
              <a:ahLst/>
              <a:cxnLst/>
              <a:rect l="0" t="0" r="0" b="0"/>
              <a:pathLst>
                <a:path w="8568" h="27599" extrusionOk="0">
                  <a:moveTo>
                    <a:pt x="3936" y="8440"/>
                  </a:moveTo>
                  <a:lnTo>
                    <a:pt x="3531" y="9487"/>
                  </a:lnTo>
                  <a:lnTo>
                    <a:pt x="3184" y="10904"/>
                  </a:lnTo>
                  <a:lnTo>
                    <a:pt x="2894" y="12691"/>
                  </a:lnTo>
                  <a:lnTo>
                    <a:pt x="2663" y="14662"/>
                  </a:lnTo>
                  <a:lnTo>
                    <a:pt x="2489" y="16818"/>
                  </a:lnTo>
                  <a:lnTo>
                    <a:pt x="2316" y="19036"/>
                  </a:lnTo>
                  <a:lnTo>
                    <a:pt x="2200" y="21253"/>
                  </a:lnTo>
                  <a:lnTo>
                    <a:pt x="2084" y="23348"/>
                  </a:lnTo>
                  <a:lnTo>
                    <a:pt x="2026" y="24518"/>
                  </a:lnTo>
                  <a:lnTo>
                    <a:pt x="1968" y="25627"/>
                  </a:lnTo>
                  <a:lnTo>
                    <a:pt x="1852" y="26736"/>
                  </a:lnTo>
                  <a:lnTo>
                    <a:pt x="1795" y="27598"/>
                  </a:lnTo>
                  <a:lnTo>
                    <a:pt x="1563" y="26428"/>
                  </a:lnTo>
                  <a:lnTo>
                    <a:pt x="1331" y="24888"/>
                  </a:lnTo>
                  <a:lnTo>
                    <a:pt x="1042" y="23040"/>
                  </a:lnTo>
                  <a:lnTo>
                    <a:pt x="810" y="21007"/>
                  </a:lnTo>
                  <a:lnTo>
                    <a:pt x="579" y="18789"/>
                  </a:lnTo>
                  <a:lnTo>
                    <a:pt x="347" y="16510"/>
                  </a:lnTo>
                  <a:lnTo>
                    <a:pt x="174" y="14107"/>
                  </a:lnTo>
                  <a:lnTo>
                    <a:pt x="0" y="11767"/>
                  </a:lnTo>
                  <a:lnTo>
                    <a:pt x="58" y="9303"/>
                  </a:lnTo>
                  <a:lnTo>
                    <a:pt x="463" y="7085"/>
                  </a:lnTo>
                  <a:lnTo>
                    <a:pt x="1100" y="5175"/>
                  </a:lnTo>
                  <a:lnTo>
                    <a:pt x="1910" y="3512"/>
                  </a:lnTo>
                  <a:lnTo>
                    <a:pt x="2779" y="2157"/>
                  </a:lnTo>
                  <a:lnTo>
                    <a:pt x="3589" y="1171"/>
                  </a:lnTo>
                  <a:lnTo>
                    <a:pt x="4226" y="432"/>
                  </a:lnTo>
                  <a:lnTo>
                    <a:pt x="4689" y="1"/>
                  </a:lnTo>
                  <a:lnTo>
                    <a:pt x="8567" y="3142"/>
                  </a:lnTo>
                  <a:lnTo>
                    <a:pt x="8162" y="3450"/>
                  </a:lnTo>
                  <a:lnTo>
                    <a:pt x="7641" y="3943"/>
                  </a:lnTo>
                  <a:lnTo>
                    <a:pt x="7062" y="4498"/>
                  </a:lnTo>
                  <a:lnTo>
                    <a:pt x="6425" y="5114"/>
                  </a:lnTo>
                  <a:lnTo>
                    <a:pt x="5789" y="5853"/>
                  </a:lnTo>
                  <a:lnTo>
                    <a:pt x="5094" y="6654"/>
                  </a:lnTo>
                  <a:lnTo>
                    <a:pt x="4515" y="7516"/>
                  </a:lnTo>
                  <a:lnTo>
                    <a:pt x="3936" y="8440"/>
                  </a:lnTo>
                  <a:close/>
                </a:path>
              </a:pathLst>
            </a:custGeom>
            <a:solidFill>
              <a:srgbClr val="F2BFB2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18" name="Shape 418"/>
            <p:cNvSpPr/>
            <p:nvPr/>
          </p:nvSpPr>
          <p:spPr>
            <a:xfrm>
              <a:off x="1988400" y="1969700"/>
              <a:ext cx="762700" cy="266450"/>
            </a:xfrm>
            <a:custGeom>
              <a:avLst/>
              <a:gdLst/>
              <a:ahLst/>
              <a:cxnLst/>
              <a:rect l="0" t="0" r="0" b="0"/>
              <a:pathLst>
                <a:path w="30508" h="10658" extrusionOk="0">
                  <a:moveTo>
                    <a:pt x="28134" y="8194"/>
                  </a:moveTo>
                  <a:lnTo>
                    <a:pt x="27787" y="8440"/>
                  </a:lnTo>
                  <a:lnTo>
                    <a:pt x="27208" y="8625"/>
                  </a:lnTo>
                  <a:lnTo>
                    <a:pt x="26455" y="8871"/>
                  </a:lnTo>
                  <a:lnTo>
                    <a:pt x="25587" y="9056"/>
                  </a:lnTo>
                  <a:lnTo>
                    <a:pt x="24545" y="9241"/>
                  </a:lnTo>
                  <a:lnTo>
                    <a:pt x="23387" y="9426"/>
                  </a:lnTo>
                  <a:lnTo>
                    <a:pt x="22114" y="9610"/>
                  </a:lnTo>
                  <a:lnTo>
                    <a:pt x="20782" y="9795"/>
                  </a:lnTo>
                  <a:lnTo>
                    <a:pt x="19335" y="9918"/>
                  </a:lnTo>
                  <a:lnTo>
                    <a:pt x="17888" y="10042"/>
                  </a:lnTo>
                  <a:lnTo>
                    <a:pt x="16441" y="10226"/>
                  </a:lnTo>
                  <a:lnTo>
                    <a:pt x="14936" y="10288"/>
                  </a:lnTo>
                  <a:lnTo>
                    <a:pt x="13489" y="10411"/>
                  </a:lnTo>
                  <a:lnTo>
                    <a:pt x="12041" y="10534"/>
                  </a:lnTo>
                  <a:lnTo>
                    <a:pt x="10652" y="10596"/>
                  </a:lnTo>
                  <a:lnTo>
                    <a:pt x="9321" y="10658"/>
                  </a:lnTo>
                  <a:lnTo>
                    <a:pt x="1" y="3265"/>
                  </a:lnTo>
                  <a:lnTo>
                    <a:pt x="8800" y="1"/>
                  </a:lnTo>
                  <a:lnTo>
                    <a:pt x="8973" y="309"/>
                  </a:lnTo>
                  <a:lnTo>
                    <a:pt x="9147" y="617"/>
                  </a:lnTo>
                  <a:lnTo>
                    <a:pt x="9205" y="801"/>
                  </a:lnTo>
                  <a:lnTo>
                    <a:pt x="9263" y="863"/>
                  </a:lnTo>
                  <a:lnTo>
                    <a:pt x="9379" y="925"/>
                  </a:lnTo>
                  <a:lnTo>
                    <a:pt x="9494" y="986"/>
                  </a:lnTo>
                  <a:lnTo>
                    <a:pt x="13141" y="1972"/>
                  </a:lnTo>
                  <a:lnTo>
                    <a:pt x="13546" y="2095"/>
                  </a:lnTo>
                  <a:lnTo>
                    <a:pt x="13604" y="1787"/>
                  </a:lnTo>
                  <a:lnTo>
                    <a:pt x="13720" y="2095"/>
                  </a:lnTo>
                  <a:lnTo>
                    <a:pt x="13894" y="2341"/>
                  </a:lnTo>
                  <a:lnTo>
                    <a:pt x="14067" y="2526"/>
                  </a:lnTo>
                  <a:lnTo>
                    <a:pt x="14241" y="2649"/>
                  </a:lnTo>
                  <a:lnTo>
                    <a:pt x="14415" y="2711"/>
                  </a:lnTo>
                  <a:lnTo>
                    <a:pt x="14820" y="2834"/>
                  </a:lnTo>
                  <a:lnTo>
                    <a:pt x="15283" y="2957"/>
                  </a:lnTo>
                  <a:lnTo>
                    <a:pt x="15920" y="3081"/>
                  </a:lnTo>
                  <a:lnTo>
                    <a:pt x="16672" y="3265"/>
                  </a:lnTo>
                  <a:lnTo>
                    <a:pt x="17541" y="3389"/>
                  </a:lnTo>
                  <a:lnTo>
                    <a:pt x="18467" y="3573"/>
                  </a:lnTo>
                  <a:lnTo>
                    <a:pt x="19451" y="3758"/>
                  </a:lnTo>
                  <a:lnTo>
                    <a:pt x="20493" y="3881"/>
                  </a:lnTo>
                  <a:lnTo>
                    <a:pt x="21593" y="4066"/>
                  </a:lnTo>
                  <a:lnTo>
                    <a:pt x="22693" y="4189"/>
                  </a:lnTo>
                  <a:lnTo>
                    <a:pt x="23735" y="4313"/>
                  </a:lnTo>
                  <a:lnTo>
                    <a:pt x="24834" y="4374"/>
                  </a:lnTo>
                  <a:lnTo>
                    <a:pt x="25819" y="4436"/>
                  </a:lnTo>
                  <a:lnTo>
                    <a:pt x="26803" y="4436"/>
                  </a:lnTo>
                  <a:lnTo>
                    <a:pt x="27729" y="4436"/>
                  </a:lnTo>
                  <a:lnTo>
                    <a:pt x="28192" y="4374"/>
                  </a:lnTo>
                  <a:lnTo>
                    <a:pt x="28597" y="4374"/>
                  </a:lnTo>
                  <a:lnTo>
                    <a:pt x="28944" y="4313"/>
                  </a:lnTo>
                  <a:lnTo>
                    <a:pt x="29292" y="4313"/>
                  </a:lnTo>
                  <a:lnTo>
                    <a:pt x="29639" y="4251"/>
                  </a:lnTo>
                  <a:lnTo>
                    <a:pt x="29929" y="4251"/>
                  </a:lnTo>
                  <a:lnTo>
                    <a:pt x="30218" y="4189"/>
                  </a:lnTo>
                  <a:lnTo>
                    <a:pt x="30507" y="4189"/>
                  </a:lnTo>
                  <a:lnTo>
                    <a:pt x="30392" y="4559"/>
                  </a:lnTo>
                  <a:lnTo>
                    <a:pt x="30218" y="4990"/>
                  </a:lnTo>
                  <a:lnTo>
                    <a:pt x="30044" y="5545"/>
                  </a:lnTo>
                  <a:lnTo>
                    <a:pt x="29755" y="6099"/>
                  </a:lnTo>
                  <a:lnTo>
                    <a:pt x="29408" y="6653"/>
                  </a:lnTo>
                  <a:lnTo>
                    <a:pt x="29060" y="7208"/>
                  </a:lnTo>
                  <a:lnTo>
                    <a:pt x="28597" y="7701"/>
                  </a:lnTo>
                  <a:lnTo>
                    <a:pt x="28134" y="8194"/>
                  </a:lnTo>
                  <a:close/>
                </a:path>
              </a:pathLst>
            </a:custGeom>
            <a:solidFill>
              <a:srgbClr val="B5C4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19" name="Shape 419"/>
            <p:cNvSpPr/>
            <p:nvPr/>
          </p:nvSpPr>
          <p:spPr>
            <a:xfrm>
              <a:off x="2765550" y="2014350"/>
              <a:ext cx="76725" cy="112450"/>
            </a:xfrm>
            <a:custGeom>
              <a:avLst/>
              <a:gdLst/>
              <a:ahLst/>
              <a:cxnLst/>
              <a:rect l="0" t="0" r="0" b="0"/>
              <a:pathLst>
                <a:path w="3069" h="4498" extrusionOk="0">
                  <a:moveTo>
                    <a:pt x="0" y="3389"/>
                  </a:moveTo>
                  <a:lnTo>
                    <a:pt x="116" y="3019"/>
                  </a:lnTo>
                  <a:lnTo>
                    <a:pt x="232" y="2711"/>
                  </a:lnTo>
                  <a:lnTo>
                    <a:pt x="290" y="2465"/>
                  </a:lnTo>
                  <a:lnTo>
                    <a:pt x="290" y="2280"/>
                  </a:lnTo>
                  <a:lnTo>
                    <a:pt x="1042" y="2157"/>
                  </a:lnTo>
                  <a:lnTo>
                    <a:pt x="1390" y="1972"/>
                  </a:lnTo>
                  <a:lnTo>
                    <a:pt x="1563" y="1849"/>
                  </a:lnTo>
                  <a:lnTo>
                    <a:pt x="1563" y="1664"/>
                  </a:lnTo>
                  <a:lnTo>
                    <a:pt x="1563" y="1541"/>
                  </a:lnTo>
                  <a:lnTo>
                    <a:pt x="1563" y="1171"/>
                  </a:lnTo>
                  <a:lnTo>
                    <a:pt x="1563" y="679"/>
                  </a:lnTo>
                  <a:lnTo>
                    <a:pt x="1563" y="1"/>
                  </a:lnTo>
                  <a:lnTo>
                    <a:pt x="2026" y="247"/>
                  </a:lnTo>
                  <a:lnTo>
                    <a:pt x="2953" y="309"/>
                  </a:lnTo>
                  <a:lnTo>
                    <a:pt x="3068" y="4498"/>
                  </a:lnTo>
                  <a:lnTo>
                    <a:pt x="2432" y="4313"/>
                  </a:lnTo>
                  <a:lnTo>
                    <a:pt x="1911" y="4190"/>
                  </a:lnTo>
                  <a:lnTo>
                    <a:pt x="1390" y="4005"/>
                  </a:lnTo>
                  <a:lnTo>
                    <a:pt x="1042" y="3820"/>
                  </a:lnTo>
                  <a:lnTo>
                    <a:pt x="695" y="3697"/>
                  </a:lnTo>
                  <a:lnTo>
                    <a:pt x="406" y="3574"/>
                  </a:lnTo>
                  <a:lnTo>
                    <a:pt x="174" y="3451"/>
                  </a:lnTo>
                  <a:lnTo>
                    <a:pt x="0" y="3389"/>
                  </a:lnTo>
                  <a:close/>
                </a:path>
              </a:pathLst>
            </a:custGeom>
            <a:solidFill>
              <a:srgbClr val="99260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20" name="Shape 420"/>
            <p:cNvSpPr/>
            <p:nvPr/>
          </p:nvSpPr>
          <p:spPr>
            <a:xfrm>
              <a:off x="2806075" y="1561600"/>
              <a:ext cx="136050" cy="440475"/>
            </a:xfrm>
            <a:custGeom>
              <a:avLst/>
              <a:gdLst/>
              <a:ahLst/>
              <a:cxnLst/>
              <a:rect l="0" t="0" r="0" b="0"/>
              <a:pathLst>
                <a:path w="5442" h="17619" extrusionOk="0">
                  <a:moveTo>
                    <a:pt x="4110" y="17618"/>
                  </a:moveTo>
                  <a:lnTo>
                    <a:pt x="868" y="17618"/>
                  </a:lnTo>
                  <a:lnTo>
                    <a:pt x="0" y="17125"/>
                  </a:lnTo>
                  <a:lnTo>
                    <a:pt x="0" y="15708"/>
                  </a:lnTo>
                  <a:lnTo>
                    <a:pt x="58" y="14353"/>
                  </a:lnTo>
                  <a:lnTo>
                    <a:pt x="58" y="13121"/>
                  </a:lnTo>
                  <a:lnTo>
                    <a:pt x="58" y="12320"/>
                  </a:lnTo>
                  <a:lnTo>
                    <a:pt x="58" y="12320"/>
                  </a:lnTo>
                  <a:lnTo>
                    <a:pt x="116" y="12320"/>
                  </a:lnTo>
                  <a:lnTo>
                    <a:pt x="116" y="12320"/>
                  </a:lnTo>
                  <a:lnTo>
                    <a:pt x="116" y="12320"/>
                  </a:lnTo>
                  <a:lnTo>
                    <a:pt x="290" y="12259"/>
                  </a:lnTo>
                  <a:lnTo>
                    <a:pt x="521" y="12136"/>
                  </a:lnTo>
                  <a:lnTo>
                    <a:pt x="811" y="11704"/>
                  </a:lnTo>
                  <a:lnTo>
                    <a:pt x="1158" y="11027"/>
                  </a:lnTo>
                  <a:lnTo>
                    <a:pt x="1505" y="9795"/>
                  </a:lnTo>
                  <a:lnTo>
                    <a:pt x="1968" y="8070"/>
                  </a:lnTo>
                  <a:lnTo>
                    <a:pt x="2547" y="5606"/>
                  </a:lnTo>
                  <a:lnTo>
                    <a:pt x="3184" y="2341"/>
                  </a:lnTo>
                  <a:lnTo>
                    <a:pt x="3300" y="1725"/>
                  </a:lnTo>
                  <a:lnTo>
                    <a:pt x="3415" y="1170"/>
                  </a:lnTo>
                  <a:lnTo>
                    <a:pt x="3473" y="616"/>
                  </a:lnTo>
                  <a:lnTo>
                    <a:pt x="3589" y="0"/>
                  </a:lnTo>
                  <a:lnTo>
                    <a:pt x="3936" y="0"/>
                  </a:lnTo>
                  <a:lnTo>
                    <a:pt x="4226" y="62"/>
                  </a:lnTo>
                  <a:lnTo>
                    <a:pt x="4515" y="123"/>
                  </a:lnTo>
                  <a:lnTo>
                    <a:pt x="4805" y="185"/>
                  </a:lnTo>
                  <a:lnTo>
                    <a:pt x="5036" y="246"/>
                  </a:lnTo>
                  <a:lnTo>
                    <a:pt x="5210" y="308"/>
                  </a:lnTo>
                  <a:lnTo>
                    <a:pt x="5384" y="370"/>
                  </a:lnTo>
                  <a:lnTo>
                    <a:pt x="5442" y="431"/>
                  </a:lnTo>
                  <a:lnTo>
                    <a:pt x="5326" y="2649"/>
                  </a:lnTo>
                  <a:lnTo>
                    <a:pt x="4978" y="7146"/>
                  </a:lnTo>
                  <a:lnTo>
                    <a:pt x="4515" y="12567"/>
                  </a:lnTo>
                  <a:lnTo>
                    <a:pt x="4110" y="17618"/>
                  </a:lnTo>
                  <a:close/>
                </a:path>
              </a:pathLst>
            </a:custGeom>
            <a:solidFill>
              <a:srgbClr val="93D8AA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21" name="Shape 421"/>
            <p:cNvSpPr/>
            <p:nvPr/>
          </p:nvSpPr>
          <p:spPr>
            <a:xfrm>
              <a:off x="2109975" y="489725"/>
              <a:ext cx="21725" cy="21575"/>
            </a:xfrm>
            <a:custGeom>
              <a:avLst/>
              <a:gdLst/>
              <a:ahLst/>
              <a:cxnLst/>
              <a:rect l="0" t="0" r="0" b="0"/>
              <a:pathLst>
                <a:path w="869" h="863" extrusionOk="0">
                  <a:moveTo>
                    <a:pt x="464" y="0"/>
                  </a:moveTo>
                  <a:lnTo>
                    <a:pt x="290" y="62"/>
                  </a:lnTo>
                  <a:lnTo>
                    <a:pt x="174" y="124"/>
                  </a:lnTo>
                  <a:lnTo>
                    <a:pt x="58" y="247"/>
                  </a:lnTo>
                  <a:lnTo>
                    <a:pt x="0" y="432"/>
                  </a:lnTo>
                  <a:lnTo>
                    <a:pt x="58" y="616"/>
                  </a:lnTo>
                  <a:lnTo>
                    <a:pt x="174" y="740"/>
                  </a:lnTo>
                  <a:lnTo>
                    <a:pt x="290" y="801"/>
                  </a:lnTo>
                  <a:lnTo>
                    <a:pt x="464" y="863"/>
                  </a:lnTo>
                  <a:lnTo>
                    <a:pt x="637" y="801"/>
                  </a:lnTo>
                  <a:lnTo>
                    <a:pt x="753" y="740"/>
                  </a:lnTo>
                  <a:lnTo>
                    <a:pt x="811" y="616"/>
                  </a:lnTo>
                  <a:lnTo>
                    <a:pt x="869" y="432"/>
                  </a:lnTo>
                  <a:lnTo>
                    <a:pt x="811" y="247"/>
                  </a:lnTo>
                  <a:lnTo>
                    <a:pt x="753" y="124"/>
                  </a:lnTo>
                  <a:lnTo>
                    <a:pt x="637" y="62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22" name="Shape 422"/>
            <p:cNvSpPr/>
            <p:nvPr/>
          </p:nvSpPr>
          <p:spPr>
            <a:xfrm>
              <a:off x="1965250" y="431200"/>
              <a:ext cx="20300" cy="21575"/>
            </a:xfrm>
            <a:custGeom>
              <a:avLst/>
              <a:gdLst/>
              <a:ahLst/>
              <a:cxnLst/>
              <a:rect l="0" t="0" r="0" b="0"/>
              <a:pathLst>
                <a:path w="812" h="863" extrusionOk="0">
                  <a:moveTo>
                    <a:pt x="406" y="0"/>
                  </a:moveTo>
                  <a:lnTo>
                    <a:pt x="232" y="62"/>
                  </a:lnTo>
                  <a:lnTo>
                    <a:pt x="116" y="124"/>
                  </a:lnTo>
                  <a:lnTo>
                    <a:pt x="59" y="247"/>
                  </a:lnTo>
                  <a:lnTo>
                    <a:pt x="1" y="432"/>
                  </a:lnTo>
                  <a:lnTo>
                    <a:pt x="59" y="616"/>
                  </a:lnTo>
                  <a:lnTo>
                    <a:pt x="116" y="740"/>
                  </a:lnTo>
                  <a:lnTo>
                    <a:pt x="232" y="801"/>
                  </a:lnTo>
                  <a:lnTo>
                    <a:pt x="406" y="863"/>
                  </a:lnTo>
                  <a:lnTo>
                    <a:pt x="580" y="801"/>
                  </a:lnTo>
                  <a:lnTo>
                    <a:pt x="695" y="740"/>
                  </a:lnTo>
                  <a:lnTo>
                    <a:pt x="753" y="616"/>
                  </a:lnTo>
                  <a:lnTo>
                    <a:pt x="811" y="432"/>
                  </a:lnTo>
                  <a:lnTo>
                    <a:pt x="753" y="247"/>
                  </a:lnTo>
                  <a:lnTo>
                    <a:pt x="695" y="124"/>
                  </a:lnTo>
                  <a:lnTo>
                    <a:pt x="580" y="62"/>
                  </a:lnTo>
                  <a:lnTo>
                    <a:pt x="40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23" name="Shape 423"/>
            <p:cNvSpPr/>
            <p:nvPr/>
          </p:nvSpPr>
          <p:spPr>
            <a:xfrm>
              <a:off x="2178000" y="2117550"/>
              <a:ext cx="723600" cy="255675"/>
            </a:xfrm>
            <a:custGeom>
              <a:avLst/>
              <a:gdLst/>
              <a:ahLst/>
              <a:cxnLst/>
              <a:rect l="0" t="0" r="0" b="0"/>
              <a:pathLst>
                <a:path w="28944" h="10227" extrusionOk="0">
                  <a:moveTo>
                    <a:pt x="1737" y="5606"/>
                  </a:moveTo>
                  <a:lnTo>
                    <a:pt x="2316" y="5606"/>
                  </a:lnTo>
                  <a:lnTo>
                    <a:pt x="3126" y="5544"/>
                  </a:lnTo>
                  <a:lnTo>
                    <a:pt x="4168" y="5483"/>
                  </a:lnTo>
                  <a:lnTo>
                    <a:pt x="5442" y="5421"/>
                  </a:lnTo>
                  <a:lnTo>
                    <a:pt x="6773" y="5298"/>
                  </a:lnTo>
                  <a:lnTo>
                    <a:pt x="8278" y="5175"/>
                  </a:lnTo>
                  <a:lnTo>
                    <a:pt x="9841" y="5052"/>
                  </a:lnTo>
                  <a:lnTo>
                    <a:pt x="11462" y="4928"/>
                  </a:lnTo>
                  <a:lnTo>
                    <a:pt x="13083" y="4744"/>
                  </a:lnTo>
                  <a:lnTo>
                    <a:pt x="14646" y="4559"/>
                  </a:lnTo>
                  <a:lnTo>
                    <a:pt x="16093" y="4312"/>
                  </a:lnTo>
                  <a:lnTo>
                    <a:pt x="17482" y="4066"/>
                  </a:lnTo>
                  <a:lnTo>
                    <a:pt x="18698" y="3820"/>
                  </a:lnTo>
                  <a:lnTo>
                    <a:pt x="19682" y="3573"/>
                  </a:lnTo>
                  <a:lnTo>
                    <a:pt x="20492" y="3265"/>
                  </a:lnTo>
                  <a:lnTo>
                    <a:pt x="21013" y="2957"/>
                  </a:lnTo>
                  <a:lnTo>
                    <a:pt x="21360" y="2649"/>
                  </a:lnTo>
                  <a:lnTo>
                    <a:pt x="21708" y="2280"/>
                  </a:lnTo>
                  <a:lnTo>
                    <a:pt x="22055" y="1910"/>
                  </a:lnTo>
                  <a:lnTo>
                    <a:pt x="22287" y="1540"/>
                  </a:lnTo>
                  <a:lnTo>
                    <a:pt x="22576" y="1171"/>
                  </a:lnTo>
                  <a:lnTo>
                    <a:pt x="22750" y="739"/>
                  </a:lnTo>
                  <a:lnTo>
                    <a:pt x="22981" y="370"/>
                  </a:lnTo>
                  <a:lnTo>
                    <a:pt x="23155" y="0"/>
                  </a:lnTo>
                  <a:lnTo>
                    <a:pt x="23329" y="62"/>
                  </a:lnTo>
                  <a:lnTo>
                    <a:pt x="23560" y="185"/>
                  </a:lnTo>
                  <a:lnTo>
                    <a:pt x="23850" y="247"/>
                  </a:lnTo>
                  <a:lnTo>
                    <a:pt x="24139" y="370"/>
                  </a:lnTo>
                  <a:lnTo>
                    <a:pt x="24428" y="493"/>
                  </a:lnTo>
                  <a:lnTo>
                    <a:pt x="24776" y="616"/>
                  </a:lnTo>
                  <a:lnTo>
                    <a:pt x="25123" y="739"/>
                  </a:lnTo>
                  <a:lnTo>
                    <a:pt x="25470" y="924"/>
                  </a:lnTo>
                  <a:lnTo>
                    <a:pt x="25470" y="924"/>
                  </a:lnTo>
                  <a:lnTo>
                    <a:pt x="25470" y="924"/>
                  </a:lnTo>
                  <a:lnTo>
                    <a:pt x="25702" y="986"/>
                  </a:lnTo>
                  <a:lnTo>
                    <a:pt x="25876" y="1109"/>
                  </a:lnTo>
                  <a:lnTo>
                    <a:pt x="26049" y="1171"/>
                  </a:lnTo>
                  <a:lnTo>
                    <a:pt x="26223" y="1294"/>
                  </a:lnTo>
                  <a:lnTo>
                    <a:pt x="26686" y="1540"/>
                  </a:lnTo>
                  <a:lnTo>
                    <a:pt x="27149" y="1848"/>
                  </a:lnTo>
                  <a:lnTo>
                    <a:pt x="27554" y="2095"/>
                  </a:lnTo>
                  <a:lnTo>
                    <a:pt x="27960" y="2341"/>
                  </a:lnTo>
                  <a:lnTo>
                    <a:pt x="28249" y="2588"/>
                  </a:lnTo>
                  <a:lnTo>
                    <a:pt x="28538" y="2834"/>
                  </a:lnTo>
                  <a:lnTo>
                    <a:pt x="28770" y="3019"/>
                  </a:lnTo>
                  <a:lnTo>
                    <a:pt x="28944" y="3142"/>
                  </a:lnTo>
                  <a:lnTo>
                    <a:pt x="28944" y="7023"/>
                  </a:lnTo>
                  <a:lnTo>
                    <a:pt x="28075" y="8193"/>
                  </a:lnTo>
                  <a:lnTo>
                    <a:pt x="26802" y="8316"/>
                  </a:lnTo>
                  <a:lnTo>
                    <a:pt x="25355" y="8501"/>
                  </a:lnTo>
                  <a:lnTo>
                    <a:pt x="23734" y="8624"/>
                  </a:lnTo>
                  <a:lnTo>
                    <a:pt x="21997" y="8809"/>
                  </a:lnTo>
                  <a:lnTo>
                    <a:pt x="20203" y="8994"/>
                  </a:lnTo>
                  <a:lnTo>
                    <a:pt x="18292" y="9179"/>
                  </a:lnTo>
                  <a:lnTo>
                    <a:pt x="16440" y="9364"/>
                  </a:lnTo>
                  <a:lnTo>
                    <a:pt x="14588" y="9549"/>
                  </a:lnTo>
                  <a:lnTo>
                    <a:pt x="12735" y="9672"/>
                  </a:lnTo>
                  <a:lnTo>
                    <a:pt x="11057" y="9857"/>
                  </a:lnTo>
                  <a:lnTo>
                    <a:pt x="9494" y="9980"/>
                  </a:lnTo>
                  <a:lnTo>
                    <a:pt x="8046" y="10103"/>
                  </a:lnTo>
                  <a:lnTo>
                    <a:pt x="6831" y="10165"/>
                  </a:lnTo>
                  <a:lnTo>
                    <a:pt x="5847" y="10226"/>
                  </a:lnTo>
                  <a:lnTo>
                    <a:pt x="5152" y="10226"/>
                  </a:lnTo>
                  <a:lnTo>
                    <a:pt x="4747" y="10226"/>
                  </a:lnTo>
                  <a:lnTo>
                    <a:pt x="4226" y="10041"/>
                  </a:lnTo>
                  <a:lnTo>
                    <a:pt x="3647" y="9795"/>
                  </a:lnTo>
                  <a:lnTo>
                    <a:pt x="2952" y="9425"/>
                  </a:lnTo>
                  <a:lnTo>
                    <a:pt x="2316" y="8994"/>
                  </a:lnTo>
                  <a:lnTo>
                    <a:pt x="1621" y="8563"/>
                  </a:lnTo>
                  <a:lnTo>
                    <a:pt x="984" y="8132"/>
                  </a:lnTo>
                  <a:lnTo>
                    <a:pt x="463" y="7700"/>
                  </a:lnTo>
                  <a:lnTo>
                    <a:pt x="0" y="7392"/>
                  </a:lnTo>
                  <a:lnTo>
                    <a:pt x="1737" y="5606"/>
                  </a:lnTo>
                  <a:close/>
                </a:path>
              </a:pathLst>
            </a:custGeom>
            <a:solidFill>
              <a:srgbClr val="93D8AA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398" y="1435256"/>
            <a:ext cx="1003300" cy="1206500"/>
          </a:xfrm>
          <a:prstGeom prst="rect">
            <a:avLst/>
          </a:prstGeom>
        </p:spPr>
      </p:pic>
      <p:sp>
        <p:nvSpPr>
          <p:cNvPr id="104" name="Shape 9"/>
          <p:cNvSpPr/>
          <p:nvPr/>
        </p:nvSpPr>
        <p:spPr>
          <a:xfrm>
            <a:off x="-9525" y="-7144"/>
            <a:ext cx="9163050" cy="1041400"/>
          </a:xfrm>
          <a:custGeom>
            <a:avLst/>
            <a:gdLst/>
            <a:ahLst/>
            <a:cxnLst/>
            <a:rect l="0" t="0" r="0" b="0"/>
            <a:pathLst>
              <a:path w="5772" h="656" extrusionOk="0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105" name="Shape 10"/>
          <p:cNvSpPr/>
          <p:nvPr/>
        </p:nvSpPr>
        <p:spPr>
          <a:xfrm>
            <a:off x="4381500" y="-7144"/>
            <a:ext cx="4762500" cy="638174"/>
          </a:xfrm>
          <a:custGeom>
            <a:avLst/>
            <a:gdLst/>
            <a:ahLst/>
            <a:cxnLst/>
            <a:rect l="0" t="0" r="0" b="0"/>
            <a:pathLst>
              <a:path w="3000" h="595" extrusionOk="0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106" name="Shape 9"/>
          <p:cNvSpPr/>
          <p:nvPr/>
        </p:nvSpPr>
        <p:spPr>
          <a:xfrm>
            <a:off x="-19050" y="0"/>
            <a:ext cx="9163050" cy="1041400"/>
          </a:xfrm>
          <a:custGeom>
            <a:avLst/>
            <a:gdLst/>
            <a:ahLst/>
            <a:cxnLst/>
            <a:rect l="0" t="0" r="0" b="0"/>
            <a:pathLst>
              <a:path w="5772" h="656" extrusionOk="0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107" name="Shape 10"/>
          <p:cNvSpPr/>
          <p:nvPr/>
        </p:nvSpPr>
        <p:spPr>
          <a:xfrm>
            <a:off x="4371975" y="0"/>
            <a:ext cx="4762500" cy="638174"/>
          </a:xfrm>
          <a:custGeom>
            <a:avLst/>
            <a:gdLst/>
            <a:ahLst/>
            <a:cxnLst/>
            <a:rect l="0" t="0" r="0" b="0"/>
            <a:pathLst>
              <a:path w="3000" h="595" extrusionOk="0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108" name="Shape 957"/>
          <p:cNvSpPr txBox="1">
            <a:spLocks/>
          </p:cNvSpPr>
          <p:nvPr/>
        </p:nvSpPr>
        <p:spPr>
          <a:xfrm>
            <a:off x="2362200" y="2057400"/>
            <a:ext cx="2894412" cy="307324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  <a:lvl3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3pPr>
            <a:lvl4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4pPr>
            <a:lvl5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5pPr>
            <a:lvl6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6pPr>
            <a:lvl7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7pPr>
            <a:lvl8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8pPr>
            <a:lvl9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9pPr>
          </a:lstStyle>
          <a:p>
            <a:pPr marL="274320" indent="-274320">
              <a:spcAft>
                <a:spcPts val="1800"/>
              </a:spcAft>
              <a:buClr>
                <a:srgbClr val="0BD0D9"/>
              </a:buClr>
              <a:buSzPct val="100000"/>
              <a:buFont typeface="Merriweather"/>
              <a:buChar char="●"/>
            </a:pPr>
            <a:r>
              <a:rPr lang="en-US" sz="2400" b="1" dirty="0" smtClean="0">
                <a:latin typeface="Calibri" panose="020F0502020204030204" pitchFamily="34" charset="0"/>
                <a:sym typeface="Merriweather"/>
              </a:rPr>
              <a:t>Class Visits</a:t>
            </a:r>
            <a:endParaRPr lang="en-US" sz="2400" dirty="0" smtClean="0">
              <a:latin typeface="Calibri" panose="020F0502020204030204" pitchFamily="34" charset="0"/>
              <a:sym typeface="Merriweather"/>
            </a:endParaRPr>
          </a:p>
          <a:p>
            <a:pPr marL="274320" indent="-274320">
              <a:spcAft>
                <a:spcPts val="1800"/>
              </a:spcAft>
              <a:buClr>
                <a:srgbClr val="0BD0D9"/>
              </a:buClr>
              <a:buSzPct val="100000"/>
              <a:buFont typeface="Merriweather"/>
              <a:buChar char="●"/>
            </a:pPr>
            <a:r>
              <a:rPr lang="en-US" sz="2400" b="1" dirty="0" smtClean="0">
                <a:latin typeface="Calibri" panose="020F0502020204030204" pitchFamily="34" charset="0"/>
                <a:sym typeface="Merriweather"/>
              </a:rPr>
              <a:t>Extracurricular Activities</a:t>
            </a:r>
            <a:endParaRPr lang="en-US" sz="2400" dirty="0" smtClean="0">
              <a:latin typeface="Calibri" panose="020F0502020204030204" pitchFamily="34" charset="0"/>
              <a:sym typeface="Merriweather"/>
            </a:endParaRPr>
          </a:p>
          <a:p>
            <a:pPr marL="274320" indent="-274320">
              <a:spcAft>
                <a:spcPts val="1800"/>
              </a:spcAft>
              <a:buClr>
                <a:srgbClr val="0BD0D9"/>
              </a:buClr>
              <a:buSzPct val="100000"/>
              <a:buFont typeface="Merriweather"/>
              <a:buChar char="●"/>
            </a:pPr>
            <a:r>
              <a:rPr lang="en-US" sz="2400" b="1" dirty="0" smtClean="0">
                <a:latin typeface="Calibri" panose="020F0502020204030204" pitchFamily="34" charset="0"/>
                <a:sym typeface="Merriweather"/>
              </a:rPr>
              <a:t>Enhancements</a:t>
            </a:r>
          </a:p>
          <a:p>
            <a:pPr marL="274320" indent="-274320">
              <a:spcAft>
                <a:spcPts val="1800"/>
              </a:spcAft>
              <a:buClr>
                <a:srgbClr val="0BD0D9"/>
              </a:buClr>
              <a:buSzPct val="100000"/>
              <a:buFont typeface="Merriweather"/>
              <a:buChar char="●"/>
            </a:pPr>
            <a:r>
              <a:rPr lang="en-US" sz="2400" b="1" dirty="0" smtClean="0">
                <a:latin typeface="Calibri" panose="020F0502020204030204" pitchFamily="34" charset="0"/>
                <a:sym typeface="Merriweather"/>
              </a:rPr>
              <a:t> Clubs</a:t>
            </a:r>
            <a:endParaRPr lang="en-US" sz="3200" dirty="0">
              <a:latin typeface="Calibri" panose="020F0502020204030204" pitchFamily="34" charset="0"/>
              <a:sym typeface="Merriweather"/>
            </a:endParaRPr>
          </a:p>
        </p:txBody>
      </p:sp>
      <p:pic>
        <p:nvPicPr>
          <p:cNvPr id="62" name="Picture 6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76200"/>
            <a:ext cx="380999" cy="45816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524000" y="685800"/>
            <a:ext cx="3276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Calibri" panose="020F0502020204030204" pitchFamily="34" charset="0"/>
                <a:sym typeface="Calibri"/>
              </a:rPr>
              <a:t>A Librarian </a:t>
            </a:r>
            <a:r>
              <a:rPr lang="en-US" sz="3200" b="1" dirty="0" smtClean="0">
                <a:solidFill>
                  <a:srgbClr val="FF0000"/>
                </a:solidFill>
                <a:latin typeface="Calibri" panose="020F0502020204030204" pitchFamily="34" charset="0"/>
                <a:sym typeface="Calibri"/>
              </a:rPr>
              <a:t>is a…</a:t>
            </a:r>
            <a:r>
              <a:rPr lang="en-US" sz="3200" b="1" dirty="0">
                <a:solidFill>
                  <a:srgbClr val="04617B"/>
                </a:solidFill>
                <a:latin typeface="Calibri" panose="020F0502020204030204" pitchFamily="34" charset="0"/>
                <a:sym typeface="Calibri"/>
              </a:rPr>
              <a:t/>
            </a:r>
            <a:br>
              <a:rPr lang="en-US" sz="3200" b="1" dirty="0">
                <a:solidFill>
                  <a:srgbClr val="04617B"/>
                </a:solidFill>
                <a:latin typeface="Calibri" panose="020F0502020204030204" pitchFamily="34" charset="0"/>
                <a:sym typeface="Calibri"/>
              </a:rPr>
            </a:b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279642916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9"/>
          <p:cNvSpPr/>
          <p:nvPr/>
        </p:nvSpPr>
        <p:spPr>
          <a:xfrm>
            <a:off x="-19050" y="0"/>
            <a:ext cx="9163050" cy="1041400"/>
          </a:xfrm>
          <a:custGeom>
            <a:avLst/>
            <a:gdLst/>
            <a:ahLst/>
            <a:cxnLst/>
            <a:rect l="0" t="0" r="0" b="0"/>
            <a:pathLst>
              <a:path w="5772" h="656" extrusionOk="0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12" name="Shape 10"/>
          <p:cNvSpPr/>
          <p:nvPr/>
        </p:nvSpPr>
        <p:spPr>
          <a:xfrm>
            <a:off x="4371975" y="0"/>
            <a:ext cx="4762500" cy="638174"/>
          </a:xfrm>
          <a:custGeom>
            <a:avLst/>
            <a:gdLst/>
            <a:ahLst/>
            <a:cxnLst/>
            <a:rect l="0" t="0" r="0" b="0"/>
            <a:pathLst>
              <a:path w="3000" h="595" extrusionOk="0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798" name="Shape 798"/>
          <p:cNvSpPr txBox="1">
            <a:spLocks noGrp="1"/>
          </p:cNvSpPr>
          <p:nvPr>
            <p:ph type="title"/>
          </p:nvPr>
        </p:nvSpPr>
        <p:spPr>
          <a:xfrm>
            <a:off x="609600" y="685800"/>
            <a:ext cx="7848600" cy="2209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/>
          <a:p>
            <a:pPr lvl="0">
              <a:buSzPct val="25000"/>
            </a:pPr>
            <a:r>
              <a:rPr lang="en-US" sz="3200" b="1" dirty="0">
                <a:solidFill>
                  <a:srgbClr val="FF0000"/>
                </a:solidFill>
                <a:latin typeface="Calibri" panose="020F0502020204030204" pitchFamily="34" charset="0"/>
              </a:rPr>
              <a:t>A Librarian </a:t>
            </a:r>
            <a:r>
              <a:rPr lang="en-US" sz="3200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is a…</a:t>
            </a:r>
            <a:r>
              <a:rPr lang="en-US" sz="3200" b="1" dirty="0">
                <a:latin typeface="Calibri" panose="020F0502020204030204" pitchFamily="34" charset="0"/>
              </a:rPr>
              <a:t/>
            </a:r>
            <a:br>
              <a:rPr lang="en-US" sz="3200" b="1" dirty="0">
                <a:latin typeface="Calibri" panose="020F0502020204030204" pitchFamily="34" charset="0"/>
              </a:rPr>
            </a:br>
            <a:r>
              <a:rPr lang="en-US" sz="4800" b="1" i="0" u="none" strike="noStrike" cap="none" baseline="0" dirty="0" smtClean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  <a:rtl val="0"/>
              </a:rPr>
              <a:t>Program Innovator:</a:t>
            </a:r>
            <a:br>
              <a:rPr lang="en-US" sz="4800" b="1" i="0" u="none" strike="noStrike" cap="none" baseline="0" dirty="0" smtClean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  <a:rtl val="0"/>
              </a:rPr>
            </a:br>
            <a:r>
              <a:rPr lang="en-US" sz="4800" b="1" i="0" u="none" strike="noStrike" cap="none" baseline="0" dirty="0" smtClean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  <a:rtl val="0"/>
              </a:rPr>
              <a:t>Some Possibilities </a:t>
            </a:r>
            <a:endParaRPr lang="en-US" sz="4800" b="1" i="0" u="none" strike="noStrike" cap="none" baseline="0" dirty="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  <a:rtl val="0"/>
            </a:endParaRPr>
          </a:p>
        </p:txBody>
      </p:sp>
      <p:sp>
        <p:nvSpPr>
          <p:cNvPr id="799" name="Shape 799"/>
          <p:cNvSpPr txBox="1">
            <a:spLocks noGrp="1"/>
          </p:cNvSpPr>
          <p:nvPr>
            <p:ph type="body" idx="1"/>
          </p:nvPr>
        </p:nvSpPr>
        <p:spPr>
          <a:xfrm>
            <a:off x="762000" y="2895600"/>
            <a:ext cx="4572000" cy="32003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731520" marR="0" lvl="0" indent="-464819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100000"/>
              <a:buFont typeface="Merriweather"/>
              <a:buChar char="•"/>
            </a:pPr>
            <a:r>
              <a:rPr lang="en-US" sz="2400" b="1" i="0" u="none" strike="noStrike" cap="none" baseline="0" dirty="0">
                <a:solidFill>
                  <a:schemeClr val="dk1"/>
                </a:solidFill>
                <a:latin typeface="Calibri" panose="020F0502020204030204" pitchFamily="34" charset="0"/>
                <a:sym typeface="Merriweather"/>
                <a:rtl val="0"/>
              </a:rPr>
              <a:t>Book </a:t>
            </a:r>
            <a:r>
              <a:rPr lang="en-US" sz="2400" b="1" i="0" u="none" strike="noStrike" cap="none" baseline="0" dirty="0" smtClean="0">
                <a:solidFill>
                  <a:schemeClr val="dk1"/>
                </a:solidFill>
                <a:latin typeface="Calibri" panose="020F0502020204030204" pitchFamily="34" charset="0"/>
                <a:sym typeface="Merriweather"/>
                <a:rtl val="0"/>
              </a:rPr>
              <a:t>Discussion Groups</a:t>
            </a:r>
            <a:endParaRPr lang="en-US" sz="2400" b="1" i="0" u="none" strike="noStrike" cap="none" baseline="0" dirty="0">
              <a:solidFill>
                <a:schemeClr val="dk1"/>
              </a:solidFill>
              <a:latin typeface="Calibri" panose="020F0502020204030204" pitchFamily="34" charset="0"/>
              <a:sym typeface="Merriweather"/>
              <a:rtl val="0"/>
            </a:endParaRPr>
          </a:p>
          <a:p>
            <a:pPr marL="731520" marR="0" lvl="0" indent="-464819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3"/>
              </a:buClr>
              <a:buSzPct val="100000"/>
              <a:buFont typeface="Merriweather"/>
              <a:buChar char="•"/>
            </a:pPr>
            <a:r>
              <a:rPr lang="en-US" sz="2400" b="1" i="0" u="none" strike="noStrike" cap="none" baseline="0" dirty="0">
                <a:solidFill>
                  <a:schemeClr val="dk1"/>
                </a:solidFill>
                <a:latin typeface="Calibri" panose="020F0502020204030204" pitchFamily="34" charset="0"/>
                <a:sym typeface="Merriweather"/>
                <a:rtl val="0"/>
              </a:rPr>
              <a:t>Book </a:t>
            </a:r>
            <a:r>
              <a:rPr lang="en-US" sz="2400" b="1" i="0" u="none" strike="noStrike" cap="none" baseline="0" dirty="0" smtClean="0">
                <a:solidFill>
                  <a:schemeClr val="dk1"/>
                </a:solidFill>
                <a:latin typeface="Calibri" panose="020F0502020204030204" pitchFamily="34" charset="0"/>
                <a:sym typeface="Merriweather"/>
                <a:rtl val="0"/>
              </a:rPr>
              <a:t>Talks</a:t>
            </a:r>
            <a:endParaRPr lang="en-US" sz="2400" b="1" i="0" u="none" strike="noStrike" cap="none" baseline="0" dirty="0">
              <a:solidFill>
                <a:schemeClr val="dk1"/>
              </a:solidFill>
              <a:latin typeface="Calibri" panose="020F0502020204030204" pitchFamily="34" charset="0"/>
              <a:sym typeface="Merriweather"/>
              <a:rtl val="0"/>
            </a:endParaRPr>
          </a:p>
          <a:p>
            <a:pPr marL="731520" marR="0" lvl="0" indent="-464819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3"/>
              </a:buClr>
              <a:buSzPct val="100000"/>
              <a:buFont typeface="Merriweather"/>
              <a:buChar char="•"/>
            </a:pPr>
            <a:r>
              <a:rPr lang="en-US" sz="2400" b="1" i="0" u="none" strike="noStrike" cap="none" baseline="0" dirty="0">
                <a:solidFill>
                  <a:schemeClr val="dk1"/>
                </a:solidFill>
                <a:latin typeface="Calibri" panose="020F0502020204030204" pitchFamily="34" charset="0"/>
                <a:sym typeface="Merriweather"/>
                <a:rtl val="0"/>
              </a:rPr>
              <a:t>Battle of the Books</a:t>
            </a:r>
          </a:p>
          <a:p>
            <a:pPr marL="731520" marR="0" lvl="0" indent="-464819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3"/>
              </a:buClr>
              <a:buSzPct val="100000"/>
              <a:buFont typeface="Merriweather"/>
              <a:buChar char="•"/>
            </a:pPr>
            <a:r>
              <a:rPr lang="en-US" sz="2400" b="1" i="0" u="none" strike="noStrike" cap="none" baseline="0" dirty="0">
                <a:solidFill>
                  <a:schemeClr val="dk1"/>
                </a:solidFill>
                <a:latin typeface="Calibri" panose="020F0502020204030204" pitchFamily="34" charset="0"/>
                <a:sym typeface="Merriweather"/>
                <a:rtl val="0"/>
              </a:rPr>
              <a:t>Reading Championship</a:t>
            </a:r>
          </a:p>
          <a:p>
            <a:pPr marL="731520" marR="0" lvl="0" indent="-464819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3"/>
              </a:buClr>
              <a:buSzPct val="100000"/>
              <a:buFont typeface="Merriweather"/>
              <a:buChar char="•"/>
            </a:pPr>
            <a:r>
              <a:rPr lang="en-US" sz="2400" b="1" i="0" u="none" strike="noStrike" cap="none" baseline="0" dirty="0">
                <a:solidFill>
                  <a:schemeClr val="dk1"/>
                </a:solidFill>
                <a:latin typeface="Calibri" panose="020F0502020204030204" pitchFamily="34" charset="0"/>
                <a:sym typeface="Merriweather"/>
                <a:rtl val="0"/>
              </a:rPr>
              <a:t>Book </a:t>
            </a:r>
            <a:r>
              <a:rPr lang="en-US" sz="2400" b="1" i="0" u="none" strike="noStrike" cap="none" baseline="0" dirty="0" smtClean="0">
                <a:solidFill>
                  <a:schemeClr val="dk1"/>
                </a:solidFill>
                <a:latin typeface="Calibri" panose="020F0502020204030204" pitchFamily="34" charset="0"/>
                <a:sym typeface="Merriweather"/>
                <a:rtl val="0"/>
              </a:rPr>
              <a:t>Day Program</a:t>
            </a:r>
            <a:endParaRPr lang="en-US" sz="2400" b="1" i="0" u="none" strike="noStrike" cap="none" baseline="0" dirty="0">
              <a:solidFill>
                <a:schemeClr val="dk1"/>
              </a:solidFill>
              <a:latin typeface="Calibri" panose="020F0502020204030204" pitchFamily="34" charset="0"/>
              <a:sym typeface="Merriweather"/>
              <a:rtl val="0"/>
            </a:endParaRPr>
          </a:p>
          <a:p>
            <a:pPr marL="731520" marR="0" lvl="0" indent="-464819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3"/>
              </a:buClr>
              <a:buSzPct val="100000"/>
              <a:buFont typeface="Merriweather"/>
              <a:buChar char="•"/>
            </a:pPr>
            <a:r>
              <a:rPr lang="en-US" sz="2400" b="1" i="0" u="none" strike="noStrike" cap="none" baseline="0" dirty="0">
                <a:solidFill>
                  <a:schemeClr val="dk1"/>
                </a:solidFill>
                <a:latin typeface="Calibri" panose="020F0502020204030204" pitchFamily="34" charset="0"/>
                <a:sym typeface="Merriweather"/>
                <a:rtl val="0"/>
              </a:rPr>
              <a:t>Guest </a:t>
            </a:r>
            <a:r>
              <a:rPr lang="en-US" sz="2400" b="1" i="0" u="none" strike="noStrike" cap="none" baseline="0" dirty="0" smtClean="0">
                <a:solidFill>
                  <a:schemeClr val="dk1"/>
                </a:solidFill>
                <a:latin typeface="Calibri" panose="020F0502020204030204" pitchFamily="34" charset="0"/>
                <a:sym typeface="Merriweather"/>
                <a:rtl val="0"/>
              </a:rPr>
              <a:t>Speakers</a:t>
            </a:r>
            <a:endParaRPr lang="en-US" sz="2400" b="1" i="0" u="none" strike="noStrike" cap="none" baseline="0" dirty="0">
              <a:solidFill>
                <a:schemeClr val="dk1"/>
              </a:solidFill>
              <a:latin typeface="Calibri" panose="020F0502020204030204" pitchFamily="34" charset="0"/>
              <a:sym typeface="Merriweather"/>
              <a:rtl val="0"/>
            </a:endParaRPr>
          </a:p>
        </p:txBody>
      </p:sp>
      <p:sp>
        <p:nvSpPr>
          <p:cNvPr id="5" name="Rectangle 4"/>
          <p:cNvSpPr/>
          <p:nvPr/>
        </p:nvSpPr>
        <p:spPr>
          <a:xfrm rot="21337524">
            <a:off x="624891" y="149565"/>
            <a:ext cx="3937237" cy="409202"/>
          </a:xfrm>
          <a:prstGeom prst="rect">
            <a:avLst/>
          </a:prstGeom>
        </p:spPr>
        <p:txBody>
          <a:bodyPr wrap="none">
            <a:prstTxWarp prst="textArchUp">
              <a:avLst>
                <a:gd name="adj" fmla="val 11055981"/>
              </a:avLst>
            </a:prstTxWarp>
            <a:spAutoFit/>
          </a:bodyPr>
          <a:lstStyle/>
          <a:p>
            <a:pPr>
              <a:lnSpc>
                <a:spcPct val="90000"/>
              </a:lnSpc>
              <a:buClr>
                <a:srgbClr val="FFFFFF"/>
              </a:buClr>
              <a:buSzPct val="25000"/>
            </a:pPr>
            <a:r>
              <a:rPr lang="en-US" b="1" dirty="0" smtClean="0">
                <a:solidFill>
                  <a:srgbClr val="FFFFFF"/>
                </a:solidFill>
              </a:rPr>
              <a:t>A Program Innovator</a:t>
            </a:r>
            <a:endParaRPr lang="en-US" b="1" dirty="0">
              <a:solidFill>
                <a:srgbClr val="FFFFFF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76200"/>
            <a:ext cx="380999" cy="458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2144499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/>
          <p:nvPr/>
        </p:nvSpPr>
        <p:spPr>
          <a:xfrm>
            <a:off x="-19050" y="0"/>
            <a:ext cx="9163050" cy="1041400"/>
          </a:xfrm>
          <a:custGeom>
            <a:avLst/>
            <a:gdLst/>
            <a:ahLst/>
            <a:cxnLst/>
            <a:rect l="0" t="0" r="0" b="0"/>
            <a:pathLst>
              <a:path w="5772" h="656" extrusionOk="0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10" name="Shape 10"/>
          <p:cNvSpPr/>
          <p:nvPr/>
        </p:nvSpPr>
        <p:spPr>
          <a:xfrm>
            <a:off x="4371975" y="0"/>
            <a:ext cx="4762500" cy="638174"/>
          </a:xfrm>
          <a:custGeom>
            <a:avLst/>
            <a:gdLst/>
            <a:ahLst/>
            <a:cxnLst/>
            <a:rect l="0" t="0" r="0" b="0"/>
            <a:pathLst>
              <a:path w="3000" h="595" extrusionOk="0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811" name="Shape 811"/>
          <p:cNvSpPr txBox="1">
            <a:spLocks noGrp="1"/>
          </p:cNvSpPr>
          <p:nvPr>
            <p:ph type="title"/>
          </p:nvPr>
        </p:nvSpPr>
        <p:spPr>
          <a:xfrm>
            <a:off x="609600" y="1176995"/>
            <a:ext cx="2212848" cy="158262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b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Calibri"/>
              <a:buNone/>
            </a:pPr>
            <a:r>
              <a:rPr lang="en-US" sz="3600" b="1" i="0" u="none" strike="noStrike" cap="none" baseline="0" dirty="0" smtClean="0">
                <a:solidFill>
                  <a:srgbClr val="073763"/>
                </a:solidFill>
                <a:latin typeface="Calibri" panose="020F0502020204030204" pitchFamily="34" charset="0"/>
                <a:sym typeface="Calibri"/>
                <a:rtl val="0"/>
              </a:rPr>
              <a:t>Name of your club here</a:t>
            </a:r>
            <a:endParaRPr lang="en-US" sz="3600" b="1" i="0" u="none" strike="noStrike" cap="none" baseline="0" dirty="0">
              <a:solidFill>
                <a:srgbClr val="073763"/>
              </a:solidFill>
              <a:latin typeface="Calibri" panose="020F0502020204030204" pitchFamily="34" charset="0"/>
              <a:sym typeface="Calibri"/>
              <a:rtl val="0"/>
            </a:endParaRPr>
          </a:p>
        </p:txBody>
      </p:sp>
      <p:sp>
        <p:nvSpPr>
          <p:cNvPr id="812" name="Shape 812"/>
          <p:cNvSpPr txBox="1">
            <a:spLocks noGrp="1"/>
          </p:cNvSpPr>
          <p:nvPr>
            <p:ph type="body" idx="1"/>
          </p:nvPr>
        </p:nvSpPr>
        <p:spPr>
          <a:xfrm>
            <a:off x="609600" y="2828783"/>
            <a:ext cx="2209799" cy="3114816"/>
          </a:xfrm>
          <a:prstGeom prst="rect">
            <a:avLst/>
          </a:prstGeom>
          <a:noFill/>
          <a:ln>
            <a:noFill/>
          </a:ln>
        </p:spPr>
        <p:txBody>
          <a:bodyPr lIns="64000" tIns="45700" rIns="45700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25000"/>
              <a:buFont typeface="Merriweather"/>
              <a:buNone/>
            </a:pPr>
            <a:r>
              <a:rPr lang="en-US" sz="2400" b="0" i="0" u="none" strike="noStrike" cap="none" baseline="0" dirty="0" smtClean="0">
                <a:solidFill>
                  <a:schemeClr val="dk1"/>
                </a:solidFill>
                <a:latin typeface="Calibri" panose="020F0502020204030204" pitchFamily="34" charset="0"/>
                <a:sym typeface="Merriweather"/>
                <a:rtl val="0"/>
              </a:rPr>
              <a:t>Description of your library club.</a:t>
            </a:r>
            <a:endParaRPr lang="en-US" sz="2400" b="0" i="0" u="none" strike="noStrike" cap="none" baseline="0" dirty="0">
              <a:solidFill>
                <a:schemeClr val="dk1"/>
              </a:solidFill>
              <a:latin typeface="Calibri" panose="020F0502020204030204" pitchFamily="34" charset="0"/>
              <a:sym typeface="Merriweather"/>
              <a:rtl val="0"/>
            </a:endParaRPr>
          </a:p>
        </p:txBody>
      </p:sp>
      <p:sp>
        <p:nvSpPr>
          <p:cNvPr id="815" name="Shape 815"/>
          <p:cNvSpPr txBox="1"/>
          <p:nvPr/>
        </p:nvSpPr>
        <p:spPr>
          <a:xfrm rot="385292">
            <a:off x="2872880" y="5243741"/>
            <a:ext cx="5216377" cy="30777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algn="ctr">
              <a:buClr>
                <a:srgbClr val="000000"/>
              </a:buClr>
              <a:buSzPct val="25000"/>
              <a:buFont typeface="Arial"/>
              <a:buNone/>
            </a:pPr>
            <a:endParaRPr lang="en-US" sz="1200" dirty="0">
              <a:latin typeface="Calibri" panose="020F050202020403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 rot="21337524">
            <a:off x="624891" y="149565"/>
            <a:ext cx="3937237" cy="409202"/>
          </a:xfrm>
          <a:prstGeom prst="rect">
            <a:avLst/>
          </a:prstGeom>
        </p:spPr>
        <p:txBody>
          <a:bodyPr wrap="none">
            <a:prstTxWarp prst="textArchUp">
              <a:avLst>
                <a:gd name="adj" fmla="val 11055981"/>
              </a:avLst>
            </a:prstTxWarp>
            <a:spAutoFit/>
          </a:bodyPr>
          <a:lstStyle/>
          <a:p>
            <a:pPr>
              <a:lnSpc>
                <a:spcPct val="90000"/>
              </a:lnSpc>
              <a:buClr>
                <a:srgbClr val="FFFFFF"/>
              </a:buClr>
              <a:buSzPct val="25000"/>
            </a:pPr>
            <a:r>
              <a:rPr lang="en-US" b="1" dirty="0" smtClean="0">
                <a:solidFill>
                  <a:srgbClr val="FFFFFF"/>
                </a:solidFill>
              </a:rPr>
              <a:t>A Program Innovator</a:t>
            </a:r>
            <a:endParaRPr lang="en-US" b="1" dirty="0">
              <a:solidFill>
                <a:srgbClr val="FFFFFF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76200"/>
            <a:ext cx="380999" cy="45816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371975" y="2209800"/>
            <a:ext cx="30194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Your picture here (kids participating in club)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9221653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9"/>
          <p:cNvSpPr/>
          <p:nvPr/>
        </p:nvSpPr>
        <p:spPr>
          <a:xfrm>
            <a:off x="-19050" y="0"/>
            <a:ext cx="9163050" cy="1143000"/>
          </a:xfrm>
          <a:custGeom>
            <a:avLst/>
            <a:gdLst/>
            <a:ahLst/>
            <a:cxnLst/>
            <a:rect l="0" t="0" r="0" b="0"/>
            <a:pathLst>
              <a:path w="5772" h="656" extrusionOk="0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9" name="Shape 10"/>
          <p:cNvSpPr/>
          <p:nvPr/>
        </p:nvSpPr>
        <p:spPr>
          <a:xfrm>
            <a:off x="4371975" y="0"/>
            <a:ext cx="4762500" cy="638174"/>
          </a:xfrm>
          <a:custGeom>
            <a:avLst/>
            <a:gdLst/>
            <a:ahLst/>
            <a:cxnLst/>
            <a:rect l="0" t="0" r="0" b="0"/>
            <a:pathLst>
              <a:path w="3000" h="595" extrusionOk="0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820" name="Shape 820"/>
          <p:cNvSpPr txBox="1">
            <a:spLocks noGrp="1"/>
          </p:cNvSpPr>
          <p:nvPr>
            <p:ph type="title"/>
          </p:nvPr>
        </p:nvSpPr>
        <p:spPr>
          <a:xfrm>
            <a:off x="457200" y="46990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0" tIns="45700" rIns="0" bIns="0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Calibri"/>
              <a:buNone/>
            </a:pPr>
            <a:r>
              <a:rPr lang="en-US" sz="2800" b="1" i="0" u="none" strike="noStrike" cap="none" baseline="0" dirty="0" smtClean="0">
                <a:solidFill>
                  <a:schemeClr val="dk2"/>
                </a:solidFill>
                <a:latin typeface="Calibri" panose="020F0502020204030204" pitchFamily="34" charset="0"/>
                <a:sym typeface="Calibri"/>
                <a:rtl val="0"/>
              </a:rPr>
              <a:t>Special</a:t>
            </a:r>
            <a:r>
              <a:rPr lang="en-US" sz="2800" b="1" i="0" u="none" strike="noStrike" cap="none" dirty="0" smtClean="0">
                <a:solidFill>
                  <a:schemeClr val="dk2"/>
                </a:solidFill>
                <a:latin typeface="Calibri" panose="020F0502020204030204" pitchFamily="34" charset="0"/>
                <a:sym typeface="Calibri"/>
                <a:rtl val="0"/>
              </a:rPr>
              <a:t> Library Program at your school</a:t>
            </a:r>
            <a:endParaRPr lang="en-US" sz="2800" b="1" i="0" u="none" strike="noStrike" cap="none" baseline="0" dirty="0">
              <a:solidFill>
                <a:schemeClr val="dk2"/>
              </a:solidFill>
              <a:latin typeface="Calibri" panose="020F0502020204030204" pitchFamily="34" charset="0"/>
              <a:sym typeface="Calibri"/>
              <a:rtl val="0"/>
            </a:endParaRPr>
          </a:p>
        </p:txBody>
      </p:sp>
      <p:sp>
        <p:nvSpPr>
          <p:cNvPr id="821" name="Shape 821"/>
          <p:cNvSpPr txBox="1"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1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274320" marR="0" lvl="0" indent="-274320" algn="l" rtl="0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accent3"/>
              </a:buClr>
              <a:buSzPct val="95000"/>
              <a:buFont typeface="Merriweather"/>
              <a:buChar char="●"/>
            </a:pPr>
            <a:r>
              <a:rPr lang="en-US" sz="2600" b="0" i="0" u="none" strike="noStrike" cap="none" baseline="0" dirty="0" smtClean="0">
                <a:solidFill>
                  <a:schemeClr val="dk1"/>
                </a:solidFill>
                <a:latin typeface="Calibri" panose="020F0502020204030204" pitchFamily="34" charset="0"/>
                <a:sym typeface="Merriweather"/>
                <a:rtl val="0"/>
              </a:rPr>
              <a:t>Description of program</a:t>
            </a:r>
            <a:endParaRPr lang="en-US" sz="2600" b="0" i="0" u="none" strike="noStrike" cap="none" baseline="0" dirty="0">
              <a:solidFill>
                <a:schemeClr val="dk1"/>
              </a:solidFill>
              <a:latin typeface="Calibri" panose="020F0502020204030204" pitchFamily="34" charset="0"/>
              <a:sym typeface="Merriweather"/>
              <a:rtl val="0"/>
            </a:endParaRPr>
          </a:p>
        </p:txBody>
      </p:sp>
      <p:sp>
        <p:nvSpPr>
          <p:cNvPr id="823" name="Shape 823"/>
          <p:cNvSpPr txBox="1"/>
          <p:nvPr/>
        </p:nvSpPr>
        <p:spPr>
          <a:xfrm>
            <a:off x="0" y="6397823"/>
            <a:ext cx="9144000" cy="30777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n-US" sz="1200" b="0" i="0" u="none" strike="noStrike" cap="none" baseline="0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rPr>
              <a:t>.</a:t>
            </a:r>
            <a:endParaRPr lang="en-US" sz="1200" b="0" i="0" u="none" strike="noStrike" cap="none" baseline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sp>
        <p:nvSpPr>
          <p:cNvPr id="6" name="Rectangle 5"/>
          <p:cNvSpPr/>
          <p:nvPr/>
        </p:nvSpPr>
        <p:spPr>
          <a:xfrm rot="21337524">
            <a:off x="624891" y="149565"/>
            <a:ext cx="3937237" cy="409202"/>
          </a:xfrm>
          <a:prstGeom prst="rect">
            <a:avLst/>
          </a:prstGeom>
        </p:spPr>
        <p:txBody>
          <a:bodyPr wrap="none">
            <a:prstTxWarp prst="textArchUp">
              <a:avLst>
                <a:gd name="adj" fmla="val 11055981"/>
              </a:avLst>
            </a:prstTxWarp>
            <a:spAutoFit/>
          </a:bodyPr>
          <a:lstStyle/>
          <a:p>
            <a:pPr lvl="0">
              <a:lnSpc>
                <a:spcPct val="90000"/>
              </a:lnSpc>
              <a:buClr>
                <a:schemeClr val="lt1"/>
              </a:buClr>
              <a:buSzPct val="25000"/>
            </a:pPr>
            <a:r>
              <a:rPr lang="en-US" b="1" dirty="0" smtClean="0">
                <a:solidFill>
                  <a:schemeClr val="lt1"/>
                </a:solidFill>
              </a:rPr>
              <a:t>A Program Innovator</a:t>
            </a:r>
            <a:endParaRPr lang="en-US" b="1" dirty="0">
              <a:solidFill>
                <a:schemeClr val="lt1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76200"/>
            <a:ext cx="380999" cy="45816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724400" y="3200400"/>
            <a:ext cx="3581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Photo of your students participating in program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1657108717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9"/>
          <p:cNvSpPr/>
          <p:nvPr/>
        </p:nvSpPr>
        <p:spPr>
          <a:xfrm>
            <a:off x="-19050" y="0"/>
            <a:ext cx="9163050" cy="1041400"/>
          </a:xfrm>
          <a:custGeom>
            <a:avLst/>
            <a:gdLst/>
            <a:ahLst/>
            <a:cxnLst/>
            <a:rect l="0" t="0" r="0" b="0"/>
            <a:pathLst>
              <a:path w="5772" h="656" extrusionOk="0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8" name="Shape 10"/>
          <p:cNvSpPr/>
          <p:nvPr/>
        </p:nvSpPr>
        <p:spPr>
          <a:xfrm>
            <a:off x="4371975" y="0"/>
            <a:ext cx="4762500" cy="638174"/>
          </a:xfrm>
          <a:custGeom>
            <a:avLst/>
            <a:gdLst/>
            <a:ahLst/>
            <a:cxnLst/>
            <a:rect l="0" t="0" r="0" b="0"/>
            <a:pathLst>
              <a:path w="3000" h="595" extrusionOk="0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844" name="Shape 844"/>
          <p:cNvSpPr txBox="1">
            <a:spLocks noGrp="1"/>
          </p:cNvSpPr>
          <p:nvPr>
            <p:ph type="title"/>
          </p:nvPr>
        </p:nvSpPr>
        <p:spPr>
          <a:xfrm>
            <a:off x="541019" y="1219200"/>
            <a:ext cx="2362200" cy="2209799"/>
          </a:xfrm>
          <a:prstGeom prst="rect">
            <a:avLst/>
          </a:prstGeom>
          <a:noFill/>
          <a:ln>
            <a:noFill/>
          </a:ln>
        </p:spPr>
        <p:txBody>
          <a:bodyPr lIns="0" tIns="45700" rIns="0" bIns="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lang="en-US" sz="4800" b="1" i="0" u="none" strike="noStrike" cap="none" baseline="0" dirty="0" smtClean="0">
                <a:solidFill>
                  <a:schemeClr val="dk2"/>
                </a:solidFill>
                <a:latin typeface="Calibri" panose="020F0502020204030204" pitchFamily="34" charset="0"/>
                <a:ea typeface="Arial"/>
                <a:cs typeface="Arial"/>
                <a:sym typeface="Arial"/>
                <a:rtl val="0"/>
              </a:rPr>
              <a:t>Name of your program</a:t>
            </a:r>
            <a:endParaRPr lang="en-US" sz="4800" b="1" i="0" u="none" strike="noStrike" cap="none" baseline="0" dirty="0">
              <a:solidFill>
                <a:schemeClr val="dk2"/>
              </a:solidFill>
              <a:latin typeface="Calibri" panose="020F0502020204030204" pitchFamily="34" charset="0"/>
              <a:sym typeface="Calibri"/>
              <a:rtl val="0"/>
            </a:endParaRPr>
          </a:p>
        </p:txBody>
      </p:sp>
      <p:sp>
        <p:nvSpPr>
          <p:cNvPr id="845" name="Shape 845"/>
          <p:cNvSpPr txBox="1">
            <a:spLocks noGrp="1"/>
          </p:cNvSpPr>
          <p:nvPr>
            <p:ph type="body" idx="1"/>
          </p:nvPr>
        </p:nvSpPr>
        <p:spPr>
          <a:xfrm>
            <a:off x="3352800" y="1041400"/>
            <a:ext cx="5029200" cy="39116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accent3"/>
              </a:buClr>
              <a:buSzPct val="137222"/>
              <a:buNone/>
            </a:pPr>
            <a:r>
              <a:rPr lang="en-US" sz="2400" i="1" u="none" strike="noStrike" cap="none" baseline="0" dirty="0" smtClean="0">
                <a:solidFill>
                  <a:schemeClr val="dk1"/>
                </a:solidFill>
                <a:latin typeface="Calibri" panose="020F0502020204030204" pitchFamily="34" charset="0"/>
                <a:sym typeface="Merriweather"/>
                <a:rtl val="0"/>
              </a:rPr>
              <a:t>Here’s an example –describe </a:t>
            </a:r>
            <a:r>
              <a:rPr lang="en-US" sz="2400" i="1" dirty="0" smtClean="0">
                <a:latin typeface="Calibri" panose="020F0502020204030204" pitchFamily="34" charset="0"/>
              </a:rPr>
              <a:t>the</a:t>
            </a:r>
            <a:r>
              <a:rPr lang="en-US" sz="2400" i="1" u="none" strike="noStrike" cap="none" baseline="0" dirty="0" smtClean="0">
                <a:solidFill>
                  <a:schemeClr val="dk1"/>
                </a:solidFill>
                <a:latin typeface="Calibri" panose="020F0502020204030204" pitchFamily="34" charset="0"/>
                <a:sym typeface="Merriweather"/>
                <a:rtl val="0"/>
              </a:rPr>
              <a:t> benefits of your program, e.g.</a:t>
            </a:r>
            <a:endParaRPr lang="en-US" sz="2400" i="1" u="none" strike="noStrike" cap="none" baseline="0" dirty="0">
              <a:solidFill>
                <a:schemeClr val="dk1"/>
              </a:solidFill>
              <a:latin typeface="Calibri" panose="020F0502020204030204" pitchFamily="34" charset="0"/>
              <a:sym typeface="Merriweather"/>
              <a:rtl val="0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accent3"/>
              </a:buClr>
              <a:buSzPct val="95000"/>
              <a:buFont typeface="Merriweather"/>
              <a:buChar char="▪"/>
            </a:pPr>
            <a:r>
              <a:rPr lang="en-US" sz="2400" b="1" i="0" u="none" strike="noStrike" cap="none" baseline="0" dirty="0" smtClean="0">
                <a:solidFill>
                  <a:schemeClr val="dk1"/>
                </a:solidFill>
                <a:latin typeface="Calibri" panose="020F0502020204030204" pitchFamily="34" charset="0"/>
                <a:sym typeface="Merriweather"/>
                <a:rtl val="0"/>
              </a:rPr>
              <a:t>Encourages </a:t>
            </a:r>
            <a:r>
              <a:rPr lang="en-US" sz="2400" b="1" i="0" u="none" strike="noStrike" cap="none" baseline="0" dirty="0">
                <a:solidFill>
                  <a:schemeClr val="dk1"/>
                </a:solidFill>
                <a:latin typeface="Calibri" panose="020F0502020204030204" pitchFamily="34" charset="0"/>
                <a:sym typeface="Merriweather"/>
                <a:rtl val="0"/>
              </a:rPr>
              <a:t>reading, analysis, comprehension and literary discussion. 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accent3"/>
              </a:buClr>
              <a:buSzPct val="95000"/>
              <a:buFont typeface="Merriweather"/>
              <a:buChar char="▪"/>
            </a:pPr>
            <a:r>
              <a:rPr lang="en-US" sz="2400" b="1" i="0" u="none" strike="noStrike" cap="none" baseline="0" dirty="0" smtClean="0">
                <a:solidFill>
                  <a:schemeClr val="dk1"/>
                </a:solidFill>
                <a:latin typeface="Calibri" panose="020F0502020204030204" pitchFamily="34" charset="0"/>
                <a:sym typeface="Merriweather"/>
                <a:rtl val="0"/>
              </a:rPr>
              <a:t>Forges </a:t>
            </a:r>
            <a:r>
              <a:rPr lang="en-US" sz="2400" b="1" i="0" u="none" strike="noStrike" cap="none" baseline="0" dirty="0">
                <a:solidFill>
                  <a:schemeClr val="dk1"/>
                </a:solidFill>
                <a:latin typeface="Calibri" panose="020F0502020204030204" pitchFamily="34" charset="0"/>
                <a:sym typeface="Merriweather"/>
                <a:rtl val="0"/>
              </a:rPr>
              <a:t>bonds between students of the middle school and high school.</a:t>
            </a:r>
          </a:p>
          <a:p>
            <a:pPr marL="342900" lvl="0" indent="-342900">
              <a:spcBef>
                <a:spcPts val="0"/>
              </a:spcBef>
              <a:spcAft>
                <a:spcPts val="1200"/>
              </a:spcAft>
              <a:buSzPct val="95000"/>
              <a:buFont typeface="Merriweather"/>
              <a:buChar char="▪"/>
            </a:pPr>
            <a:r>
              <a:rPr lang="en-US" sz="2400" dirty="0"/>
              <a:t> </a:t>
            </a:r>
            <a:r>
              <a:rPr lang="en-US" sz="2400" b="1" dirty="0">
                <a:latin typeface="Calibri" panose="020F0502020204030204" pitchFamily="34" charset="0"/>
              </a:rPr>
              <a:t>Fosters mentoring and leadership skills in high school students</a:t>
            </a:r>
          </a:p>
          <a:p>
            <a:pPr marL="0" lvl="0" indent="0">
              <a:spcBef>
                <a:spcPts val="0"/>
              </a:spcBef>
              <a:spcAft>
                <a:spcPts val="1200"/>
              </a:spcAft>
              <a:buSzPct val="95000"/>
              <a:buNone/>
            </a:pPr>
            <a:endParaRPr lang="en-US" sz="2000" b="1" dirty="0" smtClean="0">
              <a:latin typeface="Calibri" panose="020F0502020204030204" pitchFamily="34" charset="0"/>
            </a:endParaRPr>
          </a:p>
          <a:p>
            <a:pPr indent="0">
              <a:spcBef>
                <a:spcPts val="0"/>
              </a:spcBef>
              <a:spcAft>
                <a:spcPts val="1200"/>
              </a:spcAft>
              <a:buNone/>
            </a:pPr>
            <a:endParaRPr lang="en-US" sz="2400" b="1" i="0" u="none" strike="noStrike" cap="none" baseline="0" dirty="0">
              <a:solidFill>
                <a:schemeClr val="dk1"/>
              </a:solidFill>
              <a:latin typeface="Calibri" panose="020F0502020204030204" pitchFamily="34" charset="0"/>
              <a:sym typeface="Merriweather"/>
              <a:rtl val="0"/>
            </a:endParaRPr>
          </a:p>
        </p:txBody>
      </p:sp>
      <p:sp>
        <p:nvSpPr>
          <p:cNvPr id="4" name="Rectangle 3"/>
          <p:cNvSpPr/>
          <p:nvPr/>
        </p:nvSpPr>
        <p:spPr>
          <a:xfrm rot="21337524">
            <a:off x="624891" y="149565"/>
            <a:ext cx="3937237" cy="409202"/>
          </a:xfrm>
          <a:prstGeom prst="rect">
            <a:avLst/>
          </a:prstGeom>
        </p:spPr>
        <p:txBody>
          <a:bodyPr wrap="none">
            <a:prstTxWarp prst="textArchUp">
              <a:avLst>
                <a:gd name="adj" fmla="val 11055981"/>
              </a:avLst>
            </a:prstTxWarp>
            <a:spAutoFit/>
          </a:bodyPr>
          <a:lstStyle/>
          <a:p>
            <a:pPr>
              <a:lnSpc>
                <a:spcPct val="90000"/>
              </a:lnSpc>
              <a:buClr>
                <a:srgbClr val="FFFFFF"/>
              </a:buClr>
              <a:buSzPct val="25000"/>
            </a:pPr>
            <a:r>
              <a:rPr lang="en-US" b="1" dirty="0" smtClean="0">
                <a:solidFill>
                  <a:srgbClr val="FFFFFF"/>
                </a:solidFill>
              </a:rPr>
              <a:t>A Program Innovator</a:t>
            </a:r>
            <a:endParaRPr lang="en-US" b="1" dirty="0">
              <a:solidFill>
                <a:srgbClr val="FFFFFF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76200"/>
            <a:ext cx="380999" cy="458164"/>
          </a:xfrm>
          <a:prstGeom prst="rect">
            <a:avLst/>
          </a:prstGeom>
        </p:spPr>
      </p:pic>
      <p:cxnSp>
        <p:nvCxnSpPr>
          <p:cNvPr id="3" name="Straight Connector 2"/>
          <p:cNvCxnSpPr/>
          <p:nvPr/>
        </p:nvCxnSpPr>
        <p:spPr>
          <a:xfrm>
            <a:off x="3124200" y="1524000"/>
            <a:ext cx="0" cy="44958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C:\Users\Joyce Levine\AppData\Local\Microsoft\Windows\Temporary Internet Files\Content.IE5\M32ZJTC5\MC900439901[1].wm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3505200"/>
            <a:ext cx="1828800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6533084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9"/>
          <p:cNvSpPr/>
          <p:nvPr/>
        </p:nvSpPr>
        <p:spPr>
          <a:xfrm>
            <a:off x="-19050" y="0"/>
            <a:ext cx="9163050" cy="1041400"/>
          </a:xfrm>
          <a:custGeom>
            <a:avLst/>
            <a:gdLst/>
            <a:ahLst/>
            <a:cxnLst/>
            <a:rect l="0" t="0" r="0" b="0"/>
            <a:pathLst>
              <a:path w="5772" h="656" extrusionOk="0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12" name="Shape 10"/>
          <p:cNvSpPr/>
          <p:nvPr/>
        </p:nvSpPr>
        <p:spPr>
          <a:xfrm>
            <a:off x="4371975" y="0"/>
            <a:ext cx="4762500" cy="638174"/>
          </a:xfrm>
          <a:custGeom>
            <a:avLst/>
            <a:gdLst/>
            <a:ahLst/>
            <a:cxnLst/>
            <a:rect l="0" t="0" r="0" b="0"/>
            <a:pathLst>
              <a:path w="3000" h="595" extrusionOk="0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869" name="Shape 869"/>
          <p:cNvSpPr txBox="1">
            <a:spLocks noGrp="1"/>
          </p:cNvSpPr>
          <p:nvPr>
            <p:ph type="title"/>
          </p:nvPr>
        </p:nvSpPr>
        <p:spPr>
          <a:xfrm>
            <a:off x="533400" y="609600"/>
            <a:ext cx="8229600" cy="1066799"/>
          </a:xfrm>
          <a:prstGeom prst="rect">
            <a:avLst/>
          </a:prstGeom>
          <a:noFill/>
          <a:ln>
            <a:noFill/>
          </a:ln>
        </p:spPr>
        <p:txBody>
          <a:bodyPr lIns="0" tIns="45700" rIns="0" bIns="0" anchor="b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Calibri"/>
              <a:buNone/>
            </a:pPr>
            <a:r>
              <a:rPr lang="en-US" sz="4800" b="1" i="0" u="none" strike="noStrike" cap="none" baseline="0" dirty="0">
                <a:solidFill>
                  <a:schemeClr val="dk2"/>
                </a:solidFill>
                <a:latin typeface="Calibri" panose="020F0502020204030204" pitchFamily="34" charset="0"/>
                <a:sym typeface="Calibri"/>
                <a:rtl val="0"/>
              </a:rPr>
              <a:t>The Reading Championship</a:t>
            </a:r>
          </a:p>
        </p:txBody>
      </p:sp>
      <p:sp>
        <p:nvSpPr>
          <p:cNvPr id="870" name="Shape 870"/>
          <p:cNvSpPr txBox="1">
            <a:spLocks noGrp="1"/>
          </p:cNvSpPr>
          <p:nvPr>
            <p:ph type="body" idx="1"/>
          </p:nvPr>
        </p:nvSpPr>
        <p:spPr>
          <a:xfrm>
            <a:off x="3156893" y="1828800"/>
            <a:ext cx="4920308" cy="297821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indent="0">
              <a:buNone/>
            </a:pPr>
            <a:r>
              <a:rPr lang="en-US" sz="2400" i="1" dirty="0" smtClean="0">
                <a:latin typeface="Calibri" panose="020F0502020204030204" pitchFamily="34" charset="0"/>
              </a:rPr>
              <a:t>Here’s an example of a reading program –</a:t>
            </a:r>
          </a:p>
          <a:p>
            <a:pPr indent="0">
              <a:buNone/>
            </a:pPr>
            <a:r>
              <a:rPr lang="en-US" sz="2400" i="1" u="none" strike="noStrike" cap="none" baseline="0" dirty="0" smtClean="0">
                <a:solidFill>
                  <a:schemeClr val="dk1"/>
                </a:solidFill>
                <a:latin typeface="Calibri" panose="020F0502020204030204" pitchFamily="34" charset="0"/>
                <a:sym typeface="Merriweather"/>
                <a:rtl val="0"/>
              </a:rPr>
              <a:t>Put your program here and use your own snapshots of books!</a:t>
            </a:r>
            <a:endParaRPr lang="en-US" sz="2400" i="1" u="none" strike="noStrike" cap="none" baseline="0" dirty="0">
              <a:solidFill>
                <a:schemeClr val="dk1"/>
              </a:solidFill>
              <a:latin typeface="Calibri" panose="020F0502020204030204" pitchFamily="34" charset="0"/>
              <a:sym typeface="Merriweather"/>
              <a:rtl val="0"/>
            </a:endParaRPr>
          </a:p>
          <a:p>
            <a:pPr marL="0" lvl="0" indent="0">
              <a:spcBef>
                <a:spcPts val="0"/>
              </a:spcBef>
              <a:buSzPct val="95000"/>
              <a:buNone/>
            </a:pPr>
            <a:endParaRPr lang="en-US" sz="2000" b="1" dirty="0" smtClean="0">
              <a:latin typeface="Calibri" panose="020F0502020204030204" pitchFamily="34" charset="0"/>
            </a:endParaRPr>
          </a:p>
          <a:p>
            <a:pPr marL="0" lvl="0" indent="0">
              <a:spcBef>
                <a:spcPts val="0"/>
              </a:spcBef>
              <a:buSzPct val="95000"/>
              <a:buNone/>
            </a:pPr>
            <a:endParaRPr lang="en-US" sz="2000" b="1" dirty="0">
              <a:latin typeface="Calibri" panose="020F0502020204030204" pitchFamily="34" charset="0"/>
            </a:endParaRPr>
          </a:p>
        </p:txBody>
      </p:sp>
      <p:sp>
        <p:nvSpPr>
          <p:cNvPr id="871" name="Shape 871"/>
          <p:cNvSpPr/>
          <p:nvPr/>
        </p:nvSpPr>
        <p:spPr>
          <a:xfrm>
            <a:off x="533399" y="1981200"/>
            <a:ext cx="1143000" cy="1718867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872" name="Shape 872"/>
          <p:cNvSpPr/>
          <p:nvPr/>
        </p:nvSpPr>
        <p:spPr>
          <a:xfrm>
            <a:off x="1555954" y="2438400"/>
            <a:ext cx="1145949" cy="1722055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sp>
      <p:sp>
        <p:nvSpPr>
          <p:cNvPr id="873" name="Shape 873"/>
          <p:cNvSpPr/>
          <p:nvPr/>
        </p:nvSpPr>
        <p:spPr>
          <a:xfrm>
            <a:off x="838200" y="3962400"/>
            <a:ext cx="1146868" cy="1689231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</p:sp>
      <p:sp>
        <p:nvSpPr>
          <p:cNvPr id="874" name="Shape 874"/>
          <p:cNvSpPr/>
          <p:nvPr/>
        </p:nvSpPr>
        <p:spPr>
          <a:xfrm>
            <a:off x="1828800" y="4599824"/>
            <a:ext cx="1126766" cy="1714908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</p:sp>
      <p:sp>
        <p:nvSpPr>
          <p:cNvPr id="9" name="Rectangle 8"/>
          <p:cNvSpPr/>
          <p:nvPr/>
        </p:nvSpPr>
        <p:spPr>
          <a:xfrm rot="21337524">
            <a:off x="624891" y="149565"/>
            <a:ext cx="3937237" cy="409202"/>
          </a:xfrm>
          <a:prstGeom prst="rect">
            <a:avLst/>
          </a:prstGeom>
        </p:spPr>
        <p:txBody>
          <a:bodyPr wrap="none">
            <a:prstTxWarp prst="textArchUp">
              <a:avLst>
                <a:gd name="adj" fmla="val 11055981"/>
              </a:avLst>
            </a:prstTxWarp>
            <a:spAutoFit/>
          </a:bodyPr>
          <a:lstStyle/>
          <a:p>
            <a:pPr>
              <a:lnSpc>
                <a:spcPct val="90000"/>
              </a:lnSpc>
              <a:buClr>
                <a:srgbClr val="FFFFFF"/>
              </a:buClr>
              <a:buSzPct val="25000"/>
            </a:pPr>
            <a:r>
              <a:rPr lang="en-US" b="1" dirty="0" smtClean="0">
                <a:solidFill>
                  <a:srgbClr val="FFFFFF"/>
                </a:solidFill>
              </a:rPr>
              <a:t>A Program Innovator</a:t>
            </a:r>
            <a:endParaRPr lang="en-US" b="1" dirty="0">
              <a:solidFill>
                <a:srgbClr val="FFFFFF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76200"/>
            <a:ext cx="380999" cy="458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916271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9"/>
          <p:cNvSpPr/>
          <p:nvPr/>
        </p:nvSpPr>
        <p:spPr>
          <a:xfrm>
            <a:off x="-19050" y="0"/>
            <a:ext cx="9163050" cy="1041400"/>
          </a:xfrm>
          <a:custGeom>
            <a:avLst/>
            <a:gdLst/>
            <a:ahLst/>
            <a:cxnLst/>
            <a:rect l="0" t="0" r="0" b="0"/>
            <a:pathLst>
              <a:path w="5772" h="656" extrusionOk="0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9" name="Shape 10"/>
          <p:cNvSpPr/>
          <p:nvPr/>
        </p:nvSpPr>
        <p:spPr>
          <a:xfrm>
            <a:off x="4371975" y="0"/>
            <a:ext cx="4762500" cy="638174"/>
          </a:xfrm>
          <a:custGeom>
            <a:avLst/>
            <a:gdLst/>
            <a:ahLst/>
            <a:cxnLst/>
            <a:rect l="0" t="0" r="0" b="0"/>
            <a:pathLst>
              <a:path w="3000" h="595" extrusionOk="0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880" name="Shape 880"/>
          <p:cNvSpPr txBox="1">
            <a:spLocks noGrp="1"/>
          </p:cNvSpPr>
          <p:nvPr>
            <p:ph type="title"/>
          </p:nvPr>
        </p:nvSpPr>
        <p:spPr>
          <a:xfrm>
            <a:off x="457199" y="990600"/>
            <a:ext cx="8229601" cy="1676400"/>
          </a:xfrm>
          <a:prstGeom prst="rect">
            <a:avLst/>
          </a:prstGeom>
          <a:noFill/>
          <a:ln>
            <a:noFill/>
          </a:ln>
        </p:spPr>
        <p:txBody>
          <a:bodyPr lIns="0" tIns="45700" rIns="0" bIns="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Calibri"/>
              <a:buNone/>
            </a:pPr>
            <a:r>
              <a:rPr lang="en-US" sz="3200" b="1" dirty="0" smtClean="0"/>
              <a:t>The Novel &amp; Nosh Society</a:t>
            </a:r>
            <a:br>
              <a:rPr lang="en-US" sz="3200" b="1" dirty="0" smtClean="0"/>
            </a:br>
            <a:r>
              <a:rPr lang="en-US" sz="3200" b="1" dirty="0" smtClean="0"/>
              <a:t>meets monthly to</a:t>
            </a:r>
            <a:br>
              <a:rPr lang="en-US" sz="3200" b="1" dirty="0" smtClean="0"/>
            </a:br>
            <a:r>
              <a:rPr lang="en-US" sz="3200" b="1" dirty="0" smtClean="0"/>
              <a:t>discuss a book selection over lunch in the library </a:t>
            </a:r>
            <a:endParaRPr lang="en-US" sz="3200" b="1" i="0" u="none" strike="noStrike" cap="none" baseline="0" dirty="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  <a:rtl val="0"/>
            </a:endParaRPr>
          </a:p>
        </p:txBody>
      </p:sp>
      <p:sp>
        <p:nvSpPr>
          <p:cNvPr id="6" name="Rectangle 5"/>
          <p:cNvSpPr/>
          <p:nvPr/>
        </p:nvSpPr>
        <p:spPr>
          <a:xfrm rot="21337524">
            <a:off x="624891" y="149565"/>
            <a:ext cx="3937237" cy="409202"/>
          </a:xfrm>
          <a:prstGeom prst="rect">
            <a:avLst/>
          </a:prstGeom>
        </p:spPr>
        <p:txBody>
          <a:bodyPr wrap="none">
            <a:prstTxWarp prst="textArchUp">
              <a:avLst>
                <a:gd name="adj" fmla="val 11055981"/>
              </a:avLst>
            </a:prstTxWarp>
            <a:spAutoFit/>
          </a:bodyPr>
          <a:lstStyle/>
          <a:p>
            <a:pPr>
              <a:lnSpc>
                <a:spcPct val="90000"/>
              </a:lnSpc>
              <a:buClr>
                <a:srgbClr val="FFFFFF"/>
              </a:buClr>
              <a:buSzPct val="25000"/>
            </a:pPr>
            <a:r>
              <a:rPr lang="en-US" b="1" dirty="0" smtClean="0">
                <a:solidFill>
                  <a:srgbClr val="FFFFFF"/>
                </a:solidFill>
              </a:rPr>
              <a:t>A Program Innovator</a:t>
            </a:r>
            <a:endParaRPr lang="en-US" b="1" dirty="0">
              <a:solidFill>
                <a:srgbClr val="FFFFFF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76200"/>
            <a:ext cx="380999" cy="45816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14600" y="3124200"/>
            <a:ext cx="472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This is an example of a program. Put your program and picture here.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4687439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" name="Shape 368"/>
          <p:cNvGrpSpPr/>
          <p:nvPr/>
        </p:nvGrpSpPr>
        <p:grpSpPr>
          <a:xfrm>
            <a:off x="838200" y="914400"/>
            <a:ext cx="5981914" cy="4647926"/>
            <a:chOff x="933342" y="-138"/>
            <a:chExt cx="5981914" cy="4647926"/>
          </a:xfrm>
        </p:grpSpPr>
        <p:sp>
          <p:nvSpPr>
            <p:cNvPr id="369" name="Shape 369"/>
            <p:cNvSpPr/>
            <p:nvPr/>
          </p:nvSpPr>
          <p:spPr>
            <a:xfrm>
              <a:off x="1695937" y="-138"/>
              <a:ext cx="5219319" cy="4647926"/>
            </a:xfrm>
            <a:prstGeom prst="homePlate">
              <a:avLst>
                <a:gd name="adj" fmla="val 50000"/>
              </a:avLst>
            </a:prstGeom>
            <a:solidFill>
              <a:schemeClr val="accent2"/>
            </a:solidFill>
            <a:ln w="25400" cap="flat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672550" tIns="68575" rIns="128000" bIns="68575" anchor="t" anchorCtr="0">
              <a:noAutofit/>
            </a:bodyPr>
            <a:lstStyle/>
            <a:p>
              <a:pPr marL="0" marR="0" lvl="0" indent="0" algn="l" rtl="0">
                <a:spcBef>
                  <a:spcPts val="600"/>
                </a:spcBef>
                <a:spcAft>
                  <a:spcPts val="0"/>
                </a:spcAft>
                <a:buClr>
                  <a:schemeClr val="lt1"/>
                </a:buClr>
                <a:buSzPct val="25000"/>
                <a:buFont typeface="Arial"/>
                <a:buNone/>
              </a:pPr>
              <a:r>
                <a:rPr lang="en-US" sz="1800" b="1" i="0" u="none" strike="noStrike" cap="none" baseline="0" dirty="0" smtClean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  <a:rtl val="0"/>
                </a:rPr>
                <a:t> AN EDUCATIONAL</a:t>
              </a:r>
            </a:p>
            <a:p>
              <a:pPr marL="0" marR="0" lvl="0" indent="0" algn="l" rtl="0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buClr>
                  <a:schemeClr val="lt1"/>
                </a:buClr>
                <a:buSzPct val="25000"/>
                <a:buFont typeface="Arial"/>
                <a:buNone/>
              </a:pPr>
              <a:r>
                <a:rPr lang="en-US" sz="1800" b="1" dirty="0">
                  <a:solidFill>
                    <a:schemeClr val="lt1"/>
                  </a:solidFill>
                </a:rPr>
                <a:t> </a:t>
              </a:r>
              <a:r>
                <a:rPr lang="en-US" sz="1800" b="1" dirty="0" smtClean="0">
                  <a:solidFill>
                    <a:schemeClr val="lt1"/>
                  </a:solidFill>
                </a:rPr>
                <a:t>   </a:t>
              </a:r>
              <a:r>
                <a:rPr lang="en-US" sz="1800" b="1" i="0" u="none" strike="noStrike" cap="none" baseline="0" dirty="0" smtClean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  <a:rtl val="0"/>
                </a:rPr>
                <a:t>PARTNER</a:t>
              </a:r>
            </a:p>
          </p:txBody>
        </p:sp>
        <p:sp>
          <p:nvSpPr>
            <p:cNvPr id="370" name="Shape 370"/>
            <p:cNvSpPr/>
            <p:nvPr/>
          </p:nvSpPr>
          <p:spPr>
            <a:xfrm>
              <a:off x="933342" y="137"/>
              <a:ext cx="1525188" cy="1525188"/>
            </a:xfrm>
            <a:prstGeom prst="ellipse">
              <a:avLst/>
            </a:prstGeom>
            <a:solidFill>
              <a:srgbClr val="B9E4F4"/>
            </a:solidFill>
            <a:ln w="25400" cap="flat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sp>
        <p:nvSpPr>
          <p:cNvPr id="466" name="Shape 466"/>
          <p:cNvSpPr/>
          <p:nvPr/>
        </p:nvSpPr>
        <p:spPr>
          <a:xfrm>
            <a:off x="6833006" y="2438400"/>
            <a:ext cx="1777594" cy="1658722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398" y="1074019"/>
            <a:ext cx="1003300" cy="1206500"/>
          </a:xfrm>
          <a:prstGeom prst="rect">
            <a:avLst/>
          </a:prstGeom>
        </p:spPr>
      </p:pic>
      <p:sp>
        <p:nvSpPr>
          <p:cNvPr id="104" name="Shape 9"/>
          <p:cNvSpPr/>
          <p:nvPr/>
        </p:nvSpPr>
        <p:spPr>
          <a:xfrm>
            <a:off x="-9525" y="-7144"/>
            <a:ext cx="9163050" cy="1041400"/>
          </a:xfrm>
          <a:custGeom>
            <a:avLst/>
            <a:gdLst/>
            <a:ahLst/>
            <a:cxnLst/>
            <a:rect l="0" t="0" r="0" b="0"/>
            <a:pathLst>
              <a:path w="5772" h="656" extrusionOk="0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105" name="Shape 10"/>
          <p:cNvSpPr/>
          <p:nvPr/>
        </p:nvSpPr>
        <p:spPr>
          <a:xfrm>
            <a:off x="4381500" y="-7144"/>
            <a:ext cx="4762500" cy="638174"/>
          </a:xfrm>
          <a:custGeom>
            <a:avLst/>
            <a:gdLst/>
            <a:ahLst/>
            <a:cxnLst/>
            <a:rect l="0" t="0" r="0" b="0"/>
            <a:pathLst>
              <a:path w="3000" h="595" extrusionOk="0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106" name="Shape 957"/>
          <p:cNvSpPr txBox="1">
            <a:spLocks/>
          </p:cNvSpPr>
          <p:nvPr/>
        </p:nvSpPr>
        <p:spPr>
          <a:xfrm>
            <a:off x="2133600" y="1790700"/>
            <a:ext cx="3427812" cy="4076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  <a:lvl3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3pPr>
            <a:lvl4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4pPr>
            <a:lvl5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5pPr>
            <a:lvl6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6pPr>
            <a:lvl7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7pPr>
            <a:lvl8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8pPr>
            <a:lvl9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9pPr>
          </a:lstStyle>
          <a:p>
            <a:pPr marL="274320" indent="-274320">
              <a:spcAft>
                <a:spcPts val="1800"/>
              </a:spcAft>
              <a:buClr>
                <a:schemeClr val="accent3"/>
              </a:buClr>
              <a:buSzPct val="100000"/>
              <a:buFont typeface="Merriweather"/>
              <a:buChar char="●"/>
            </a:pPr>
            <a:r>
              <a:rPr lang="en-US" sz="2400" b="1" dirty="0" smtClean="0">
                <a:solidFill>
                  <a:schemeClr val="tx1"/>
                </a:solidFill>
                <a:latin typeface="Calibri" panose="020F0502020204030204" pitchFamily="34" charset="0"/>
                <a:sym typeface="Merriweather"/>
              </a:rPr>
              <a:t>Librarian is professionally trained</a:t>
            </a:r>
            <a:endParaRPr lang="en-US" sz="2400" dirty="0" smtClean="0">
              <a:solidFill>
                <a:schemeClr val="tx1"/>
              </a:solidFill>
              <a:latin typeface="Calibri" panose="020F0502020204030204" pitchFamily="34" charset="0"/>
              <a:sym typeface="Merriweather"/>
            </a:endParaRPr>
          </a:p>
          <a:p>
            <a:pPr marL="274320" indent="-274320">
              <a:spcAft>
                <a:spcPts val="1800"/>
              </a:spcAft>
              <a:buClr>
                <a:schemeClr val="accent3"/>
              </a:buClr>
              <a:buSzPct val="100000"/>
              <a:buFont typeface="Merriweather"/>
              <a:buChar char="●"/>
            </a:pPr>
            <a:r>
              <a:rPr lang="en-US" sz="2400" b="1" dirty="0" smtClean="0">
                <a:solidFill>
                  <a:schemeClr val="tx1"/>
                </a:solidFill>
                <a:latin typeface="Calibri" panose="020F0502020204030204" pitchFamily="34" charset="0"/>
                <a:sym typeface="Merriweather"/>
              </a:rPr>
              <a:t>Librarian-Teacher Collaboration</a:t>
            </a:r>
            <a:endParaRPr lang="en-US" sz="2400" dirty="0" smtClean="0">
              <a:solidFill>
                <a:schemeClr val="tx1"/>
              </a:solidFill>
              <a:latin typeface="Calibri" panose="020F0502020204030204" pitchFamily="34" charset="0"/>
              <a:sym typeface="Merriweather"/>
            </a:endParaRPr>
          </a:p>
          <a:p>
            <a:pPr marL="274320" indent="-274320">
              <a:spcAft>
                <a:spcPts val="1800"/>
              </a:spcAft>
              <a:buClr>
                <a:schemeClr val="accent3"/>
              </a:buClr>
              <a:buSzPct val="100000"/>
              <a:buFont typeface="Merriweather"/>
              <a:buChar char="●"/>
            </a:pPr>
            <a:r>
              <a:rPr lang="en-US" sz="2400" b="1" dirty="0" smtClean="0">
                <a:solidFill>
                  <a:schemeClr val="tx1"/>
                </a:solidFill>
                <a:latin typeface="Calibri" panose="020F0502020204030204" pitchFamily="34" charset="0"/>
                <a:sym typeface="Merriweather"/>
              </a:rPr>
              <a:t>Librarian-Administration</a:t>
            </a:r>
            <a:r>
              <a:rPr lang="en-US" sz="2400" dirty="0" smtClean="0">
                <a:solidFill>
                  <a:schemeClr val="tx1"/>
                </a:solidFill>
                <a:latin typeface="Calibri" panose="020F0502020204030204" pitchFamily="34" charset="0"/>
                <a:sym typeface="Merriweather"/>
              </a:rPr>
              <a:t> </a:t>
            </a:r>
            <a:r>
              <a:rPr lang="en-US" sz="2400" b="1" dirty="0" smtClean="0">
                <a:solidFill>
                  <a:schemeClr val="tx1"/>
                </a:solidFill>
                <a:latin typeface="Calibri" panose="020F0502020204030204" pitchFamily="34" charset="0"/>
                <a:sym typeface="Merriweather"/>
              </a:rPr>
              <a:t>Partnership</a:t>
            </a:r>
          </a:p>
          <a:p>
            <a:pPr indent="-274320">
              <a:spcAft>
                <a:spcPts val="1800"/>
              </a:spcAft>
            </a:pPr>
            <a:endParaRPr lang="en-US" sz="3200" dirty="0">
              <a:solidFill>
                <a:schemeClr val="dk1"/>
              </a:solidFill>
              <a:latin typeface="Calibri" panose="020F0502020204030204" pitchFamily="34" charset="0"/>
              <a:sym typeface="Merriweather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" name="Shape 564"/>
          <p:cNvSpPr/>
          <p:nvPr/>
        </p:nvSpPr>
        <p:spPr>
          <a:xfrm flipH="1">
            <a:off x="5185611" y="1371600"/>
            <a:ext cx="3308684" cy="2640566"/>
          </a:xfrm>
          <a:prstGeom prst="rect">
            <a:avLst/>
          </a:prstGeom>
          <a:blipFill>
            <a:blip r:embed="rId3"/>
            <a:srcRect/>
            <a:stretch>
              <a:fillRect r="-15152"/>
            </a:stretch>
          </a:blipFill>
        </p:spPr>
      </p:sp>
      <p:sp>
        <p:nvSpPr>
          <p:cNvPr id="5" name="Shape 548"/>
          <p:cNvSpPr txBox="1">
            <a:spLocks/>
          </p:cNvSpPr>
          <p:nvPr/>
        </p:nvSpPr>
        <p:spPr>
          <a:xfrm>
            <a:off x="533400" y="762000"/>
            <a:ext cx="3048000" cy="1447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</a:lstStyle>
          <a:p>
            <a:pPr>
              <a:buClr>
                <a:schemeClr val="dk2"/>
              </a:buClr>
              <a:buSzPct val="25000"/>
              <a:buFont typeface="Calibri"/>
              <a:buNone/>
            </a:pPr>
            <a:r>
              <a:rPr lang="en-US" sz="3200" b="1" dirty="0" smtClean="0">
                <a:solidFill>
                  <a:srgbClr val="FF0000"/>
                </a:solidFill>
                <a:latin typeface="Calibri" panose="020F0502020204030204" pitchFamily="34" charset="0"/>
                <a:sym typeface="Calibri"/>
              </a:rPr>
              <a:t>Here is a…</a:t>
            </a:r>
            <a:r>
              <a:rPr lang="en-US" sz="5000" b="1" dirty="0" smtClean="0">
                <a:solidFill>
                  <a:schemeClr val="dk2"/>
                </a:solidFill>
                <a:latin typeface="Calibri" panose="020F0502020204030204" pitchFamily="34" charset="0"/>
                <a:sym typeface="Calibri"/>
              </a:rPr>
              <a:t/>
            </a:r>
            <a:br>
              <a:rPr lang="en-US" sz="5000" b="1" dirty="0" smtClean="0">
                <a:solidFill>
                  <a:schemeClr val="dk2"/>
                </a:solidFill>
                <a:latin typeface="Calibri" panose="020F0502020204030204" pitchFamily="34" charset="0"/>
                <a:sym typeface="Calibri"/>
              </a:rPr>
            </a:br>
            <a:r>
              <a:rPr lang="en-US" sz="5000" b="1" dirty="0" smtClean="0">
                <a:solidFill>
                  <a:schemeClr val="dk2"/>
                </a:solidFill>
                <a:latin typeface="Calibri" panose="020F0502020204030204" pitchFamily="34" charset="0"/>
                <a:sym typeface="Calibri"/>
              </a:rPr>
              <a:t>Problem</a:t>
            </a:r>
            <a:endParaRPr lang="en-US" sz="5000" b="1" dirty="0">
              <a:solidFill>
                <a:schemeClr val="dk2"/>
              </a:solidFill>
              <a:latin typeface="Calibri" panose="020F0502020204030204" pitchFamily="34" charset="0"/>
              <a:sym typeface="Calibri"/>
            </a:endParaRPr>
          </a:p>
        </p:txBody>
      </p:sp>
      <p:sp>
        <p:nvSpPr>
          <p:cNvPr id="6" name="Shape 563"/>
          <p:cNvSpPr txBox="1"/>
          <p:nvPr/>
        </p:nvSpPr>
        <p:spPr>
          <a:xfrm>
            <a:off x="1143000" y="5257800"/>
            <a:ext cx="7086599" cy="12954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Calibri"/>
              <a:buNone/>
            </a:pPr>
            <a:r>
              <a:rPr lang="en-US" sz="1200" b="0" i="0" u="none" strike="noStrike" cap="none" baseline="0" dirty="0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  <a:rtl val="0"/>
              </a:rPr>
              <a:t>--   </a:t>
            </a:r>
            <a:r>
              <a:rPr lang="en-US" sz="1200" b="1" i="0" u="none" strike="noStrike" cap="none" baseline="0" dirty="0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  <a:rtl val="0"/>
              </a:rPr>
              <a:t>Claudia </a:t>
            </a:r>
            <a:r>
              <a:rPr lang="en-US" sz="1200" b="1" i="0" u="none" strike="noStrike" cap="none" baseline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  <a:rtl val="0"/>
              </a:rPr>
              <a:t>J. </a:t>
            </a:r>
            <a:r>
              <a:rPr lang="en-US" sz="1200" b="1" i="0" u="none" strike="noStrike" cap="none" baseline="0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  <a:rtl val="0"/>
              </a:rPr>
              <a:t>Dold</a:t>
            </a:r>
            <a:r>
              <a:rPr lang="en-US" sz="1200" b="1" i="0" u="none" strike="noStrike" cap="none" baseline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  <a:rtl val="0"/>
              </a:rPr>
              <a:t>. "The role of librarians in academic </a:t>
            </a:r>
            <a:r>
              <a:rPr lang="en-US" sz="1200" b="1" i="0" u="none" strike="noStrike" cap="none" baseline="0" dirty="0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  <a:rtl val="0"/>
              </a:rPr>
              <a:t>success“</a:t>
            </a:r>
          </a:p>
          <a:p>
            <a:pPr marL="182880" lvl="3">
              <a:buClr>
                <a:srgbClr val="000000"/>
              </a:buClr>
              <a:buSzPct val="25000"/>
              <a:buFont typeface="Calibri"/>
              <a:buNone/>
            </a:pPr>
            <a:r>
              <a:rPr lang="en-US" sz="1200" b="0" i="0" u="none" strike="noStrike" cap="none" baseline="0" dirty="0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  <a:rtl val="0"/>
              </a:rPr>
              <a:t>Paper </a:t>
            </a:r>
            <a:r>
              <a:rPr lang="en-US" sz="1200" b="0" i="0" u="none" strike="noStrike" cap="none" baseline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  <a:rtl val="0"/>
              </a:rPr>
              <a:t>presented at the annual meeting of the International Conference on Information and Communication Technologies </a:t>
            </a:r>
            <a:r>
              <a:rPr lang="en-US" sz="1200" b="0" i="0" u="none" strike="noStrike" cap="none" baseline="0" dirty="0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  <a:rtl val="0"/>
              </a:rPr>
              <a:t>and </a:t>
            </a:r>
            <a:r>
              <a:rPr lang="en-US" sz="1200" b="0" i="0" u="none" strike="noStrike" cap="none" baseline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  <a:rtl val="0"/>
              </a:rPr>
              <a:t>Applications (</a:t>
            </a:r>
            <a:r>
              <a:rPr lang="en-US" sz="1200" b="0" i="0" u="none" strike="noStrike" cap="none" baseline="0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  <a:rtl val="0"/>
              </a:rPr>
              <a:t>ICTA</a:t>
            </a:r>
            <a:r>
              <a:rPr lang="en-US" sz="1200" b="0" i="0" u="none" strike="noStrike" cap="none" baseline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  <a:rtl val="0"/>
              </a:rPr>
              <a:t>). Orlando, FL. Nov. 2012</a:t>
            </a:r>
            <a:r>
              <a:rPr lang="en-US" sz="1200" b="0" i="0" u="none" strike="noStrike" cap="none" baseline="0" dirty="0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  <a:rtl val="0"/>
              </a:rPr>
              <a:t>.</a:t>
            </a:r>
          </a:p>
          <a:p>
            <a:pPr marL="182880" lvl="2">
              <a:buClr>
                <a:srgbClr val="000000"/>
              </a:buClr>
              <a:buSzPct val="25000"/>
              <a:buFont typeface="Calibri"/>
              <a:buNone/>
            </a:pPr>
            <a:r>
              <a:rPr lang="en-US" sz="1200" b="0" i="0" u="none" strike="noStrike" cap="none" baseline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  <a:rtl val="0"/>
              </a:rPr>
              <a:t/>
            </a:r>
            <a:br>
              <a:rPr lang="en-US" sz="1200" b="0" i="0" u="none" strike="noStrike" cap="none" baseline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  <a:rtl val="0"/>
              </a:rPr>
            </a:br>
            <a:r>
              <a:rPr lang="en-US" sz="1200" b="0" i="0" u="none" strike="noStrike" cap="none" baseline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  <a:rtl val="0"/>
              </a:rPr>
              <a:t>Available at: http://works.bepress.com/claudia_dold/34</a:t>
            </a:r>
          </a:p>
        </p:txBody>
      </p:sp>
      <p:sp>
        <p:nvSpPr>
          <p:cNvPr id="8" name="Shape 578"/>
          <p:cNvSpPr txBox="1">
            <a:spLocks/>
          </p:cNvSpPr>
          <p:nvPr/>
        </p:nvSpPr>
        <p:spPr>
          <a:xfrm>
            <a:off x="529388" y="2125579"/>
            <a:ext cx="4195011" cy="3429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  <a:lvl3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3pPr>
            <a:lvl4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4pPr>
            <a:lvl5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5pPr>
            <a:lvl6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6pPr>
            <a:lvl7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7pPr>
            <a:lvl8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8pPr>
            <a:lvl9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9pPr>
          </a:lstStyle>
          <a:p>
            <a:pPr marL="274320" indent="-274320">
              <a:spcAft>
                <a:spcPts val="1200"/>
              </a:spcAft>
              <a:buClr>
                <a:schemeClr val="accent3"/>
              </a:buClr>
              <a:buSzPct val="95000"/>
              <a:buFont typeface="Merriweather"/>
              <a:buChar char="●"/>
            </a:pPr>
            <a:r>
              <a:rPr lang="en-US" sz="2000" b="1" dirty="0">
                <a:solidFill>
                  <a:schemeClr val="dk1"/>
                </a:solidFill>
                <a:latin typeface="Calibri" panose="020F0502020204030204" pitchFamily="34" charset="0"/>
                <a:sym typeface="Merriweather"/>
              </a:rPr>
              <a:t>Most of today’s students are weak in their abilities to determine the quality of the information.</a:t>
            </a:r>
          </a:p>
          <a:p>
            <a:pPr marL="274320" indent="-274320">
              <a:spcAft>
                <a:spcPts val="1200"/>
              </a:spcAft>
              <a:buClr>
                <a:schemeClr val="accent3"/>
              </a:buClr>
              <a:buSzPct val="95000"/>
              <a:buFont typeface="Merriweather"/>
              <a:buChar char="●"/>
            </a:pPr>
            <a:r>
              <a:rPr lang="en-US" sz="2000" b="1" dirty="0">
                <a:solidFill>
                  <a:schemeClr val="dk1"/>
                </a:solidFill>
                <a:latin typeface="Calibri" panose="020F0502020204030204" pitchFamily="34" charset="0"/>
                <a:sym typeface="Merriweather"/>
              </a:rPr>
              <a:t> Students need to be taught to find, evaluate, and use information to solve complex problems. </a:t>
            </a:r>
          </a:p>
          <a:p>
            <a:pPr marL="274320" indent="-274320">
              <a:spcAft>
                <a:spcPts val="1200"/>
              </a:spcAft>
              <a:buClr>
                <a:schemeClr val="accent3"/>
              </a:buClr>
              <a:buSzPct val="95000"/>
              <a:buFont typeface="Merriweather"/>
              <a:buChar char="●"/>
            </a:pPr>
            <a:r>
              <a:rPr lang="en-US" sz="2000" b="1" dirty="0">
                <a:solidFill>
                  <a:schemeClr val="dk1"/>
                </a:solidFill>
                <a:latin typeface="Calibri" panose="020F0502020204030204" pitchFamily="34" charset="0"/>
                <a:sym typeface="Merriweather"/>
              </a:rPr>
              <a:t>Good library skills are integral to academic success.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0" name="Shape 570"/>
          <p:cNvSpPr/>
          <p:nvPr/>
        </p:nvSpPr>
        <p:spPr>
          <a:xfrm>
            <a:off x="1600200" y="2196963"/>
            <a:ext cx="6095999" cy="396758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571" name="Shape 571"/>
          <p:cNvSpPr txBox="1"/>
          <p:nvPr/>
        </p:nvSpPr>
        <p:spPr>
          <a:xfrm>
            <a:off x="1524000" y="6260068"/>
            <a:ext cx="3759299" cy="36933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Merriweather"/>
              <a:buNone/>
            </a:pPr>
            <a:r>
              <a:rPr lang="en-US" sz="1200" b="0" i="0" u="none" strike="noStrike" cap="none" baseline="0" dirty="0">
                <a:solidFill>
                  <a:srgbClr val="000000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rPr>
              <a:t>http://www.flickr.com/photos/will-lion/2595497078/</a:t>
            </a:r>
          </a:p>
        </p:txBody>
      </p:sp>
      <p:sp>
        <p:nvSpPr>
          <p:cNvPr id="5" name="Shape 548"/>
          <p:cNvSpPr txBox="1">
            <a:spLocks/>
          </p:cNvSpPr>
          <p:nvPr/>
        </p:nvSpPr>
        <p:spPr>
          <a:xfrm>
            <a:off x="685800" y="838200"/>
            <a:ext cx="5740499" cy="1447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</a:lstStyle>
          <a:p>
            <a:pPr>
              <a:buClr>
                <a:schemeClr val="dk2"/>
              </a:buClr>
              <a:buSzPct val="25000"/>
              <a:buFont typeface="Calibri"/>
              <a:buNone/>
            </a:pPr>
            <a:r>
              <a:rPr lang="en-US" sz="3200" b="1" dirty="0" smtClean="0">
                <a:solidFill>
                  <a:srgbClr val="FF0000"/>
                </a:solidFill>
                <a:latin typeface="Calibri" panose="020F0502020204030204" pitchFamily="34" charset="0"/>
                <a:sym typeface="Calibri"/>
              </a:rPr>
              <a:t>Here is…</a:t>
            </a:r>
            <a:r>
              <a:rPr lang="en-US" sz="5000" b="1" dirty="0" smtClean="0">
                <a:solidFill>
                  <a:schemeClr val="dk2"/>
                </a:solidFill>
                <a:latin typeface="Calibri" panose="020F0502020204030204" pitchFamily="34" charset="0"/>
                <a:sym typeface="Calibri"/>
              </a:rPr>
              <a:t/>
            </a:r>
            <a:br>
              <a:rPr lang="en-US" sz="5000" b="1" dirty="0" smtClean="0">
                <a:solidFill>
                  <a:schemeClr val="dk2"/>
                </a:solidFill>
                <a:latin typeface="Calibri" panose="020F0502020204030204" pitchFamily="34" charset="0"/>
                <a:sym typeface="Calibri"/>
              </a:rPr>
            </a:br>
            <a:r>
              <a:rPr lang="en-US" sz="5000" b="1" dirty="0" smtClean="0">
                <a:solidFill>
                  <a:schemeClr val="bg2"/>
                </a:solidFill>
                <a:latin typeface="Calibri" panose="020F0502020204030204" pitchFamily="34" charset="0"/>
                <a:sym typeface="Calibri"/>
              </a:rPr>
              <a:t>Another Problem</a:t>
            </a:r>
            <a:endParaRPr lang="en-US" sz="5000" b="1" dirty="0">
              <a:solidFill>
                <a:schemeClr val="bg2"/>
              </a:solidFill>
              <a:latin typeface="Calibri" panose="020F0502020204030204" pitchFamily="34" charset="0"/>
              <a:sym typeface="Calibri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Shape 331"/>
          <p:cNvSpPr txBox="1">
            <a:spLocks noGrp="1"/>
          </p:cNvSpPr>
          <p:nvPr>
            <p:ph type="body" idx="1"/>
          </p:nvPr>
        </p:nvSpPr>
        <p:spPr>
          <a:xfrm>
            <a:off x="457200" y="838200"/>
            <a:ext cx="8229600" cy="2743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156845" marR="0" lvl="0" indent="-4445" algn="ctr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3"/>
              </a:buClr>
              <a:buSzPct val="25000"/>
              <a:buFont typeface="Merriweather"/>
              <a:buNone/>
            </a:pPr>
            <a:r>
              <a:rPr lang="en-US" sz="6000" b="1" i="0" u="none" strike="noStrike" cap="none" baseline="0" dirty="0" smtClean="0">
                <a:solidFill>
                  <a:schemeClr val="bg2"/>
                </a:solidFill>
                <a:latin typeface="Calibri" panose="020F0502020204030204" pitchFamily="34" charset="0"/>
                <a:sym typeface="Merriweather"/>
                <a:rtl val="0"/>
              </a:rPr>
              <a:t>What </a:t>
            </a:r>
            <a:r>
              <a:rPr lang="en-US" sz="6000" b="1" i="0" u="none" strike="noStrike" cap="none" baseline="0" dirty="0">
                <a:solidFill>
                  <a:schemeClr val="bg2"/>
                </a:solidFill>
                <a:latin typeface="Calibri" panose="020F0502020204030204" pitchFamily="34" charset="0"/>
                <a:sym typeface="Merriweather"/>
                <a:rtl val="0"/>
              </a:rPr>
              <a:t>does </a:t>
            </a:r>
            <a:r>
              <a:rPr lang="en-US" sz="6000" b="1" i="0" u="none" strike="noStrike" cap="none" baseline="0" dirty="0" smtClean="0">
                <a:solidFill>
                  <a:schemeClr val="bg2"/>
                </a:solidFill>
                <a:latin typeface="Calibri" panose="020F0502020204030204" pitchFamily="34" charset="0"/>
                <a:sym typeface="Merriweather"/>
                <a:rtl val="0"/>
              </a:rPr>
              <a:t>the</a:t>
            </a:r>
          </a:p>
          <a:p>
            <a:pPr marL="156845" marR="0" lvl="0" indent="-4445" algn="ctr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3"/>
              </a:buClr>
              <a:buSzPct val="25000"/>
              <a:buFont typeface="Merriweather"/>
              <a:buNone/>
            </a:pPr>
            <a:r>
              <a:rPr lang="en-US" sz="9600" b="1" i="0" u="none" strike="noStrike" cap="none" baseline="0" dirty="0" smtClean="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sym typeface="Merriweather"/>
                <a:rtl val="0"/>
              </a:rPr>
              <a:t>Library</a:t>
            </a:r>
            <a:endParaRPr lang="en-US" sz="6000" b="0" i="0" u="none" strike="noStrike" cap="none" baseline="0" dirty="0">
              <a:solidFill>
                <a:schemeClr val="dk1"/>
              </a:solidFill>
              <a:latin typeface="Merriweather"/>
              <a:ea typeface="Merriweather"/>
              <a:cs typeface="Merriweather"/>
              <a:sym typeface="Merriweather"/>
              <a:rtl val="0"/>
            </a:endParaRPr>
          </a:p>
        </p:txBody>
      </p:sp>
      <p:sp>
        <p:nvSpPr>
          <p:cNvPr id="3" name="Shape 331"/>
          <p:cNvSpPr txBox="1">
            <a:spLocks/>
          </p:cNvSpPr>
          <p:nvPr/>
        </p:nvSpPr>
        <p:spPr>
          <a:xfrm>
            <a:off x="457200" y="3581400"/>
            <a:ext cx="8229600" cy="2743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274320" marR="0" indent="43179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3"/>
              </a:buClr>
              <a:buFont typeface="Merriweather"/>
              <a:buChar char="●"/>
              <a:defRPr sz="26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640080" marR="0" indent="2031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Font typeface="Merriweather"/>
              <a:buChar char="●"/>
              <a:defRPr sz="24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-31750" algn="l" rtl="0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chemeClr val="accent2"/>
              </a:buClr>
              <a:buFont typeface="Merriweather"/>
              <a:buChar char="●"/>
              <a:defRPr sz="21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188720" marR="0" indent="-7619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3"/>
              </a:buClr>
              <a:buFont typeface="Merriweather"/>
              <a:buChar char="●"/>
              <a:defRPr sz="20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463040" marR="0" indent="-15239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4"/>
              </a:buClr>
              <a:buFont typeface="Merriweather"/>
              <a:buChar char="●"/>
              <a:defRPr sz="20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1737360" marR="0" indent="-1016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5"/>
              </a:buClr>
              <a:buFont typeface="Merriweather"/>
              <a:buChar char="●"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1920240" marR="0" indent="-15239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accent6"/>
              </a:buClr>
              <a:buFont typeface="Merriweather"/>
              <a:buChar char="●"/>
              <a:defRPr sz="16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2194560" marR="0" indent="15239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2"/>
              </a:buClr>
              <a:buFont typeface="Merriweather"/>
              <a:buChar char="•"/>
              <a:defRPr sz="16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2468880" marR="0" indent="-5079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2"/>
              </a:buClr>
              <a:buFont typeface="Merriweather"/>
              <a:buChar char="•"/>
              <a:defRPr sz="14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pPr marL="156845" indent="-4445" algn="ctr">
              <a:buSzPct val="25000"/>
              <a:buFont typeface="Merriweather"/>
              <a:buNone/>
            </a:pPr>
            <a:r>
              <a:rPr lang="en-US" sz="6000" b="1" dirty="0" smtClean="0">
                <a:solidFill>
                  <a:schemeClr val="bg2"/>
                </a:solidFill>
                <a:latin typeface="Calibri" panose="020F0502020204030204" pitchFamily="34" charset="0"/>
              </a:rPr>
              <a:t>do for the</a:t>
            </a:r>
          </a:p>
          <a:p>
            <a:pPr marL="156845" indent="-4445" algn="ctr">
              <a:buSzPct val="25000"/>
              <a:buFont typeface="Merriweather"/>
              <a:buNone/>
            </a:pPr>
            <a:r>
              <a:rPr lang="en-US" sz="8000" b="1" dirty="0" smtClean="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</a:rPr>
              <a:t>School?</a:t>
            </a:r>
          </a:p>
          <a:p>
            <a:endParaRPr lang="en-US" sz="6000" dirty="0"/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Shape 488"/>
          <p:cNvSpPr txBox="1">
            <a:spLocks noGrp="1"/>
          </p:cNvSpPr>
          <p:nvPr>
            <p:ph type="body" idx="1"/>
          </p:nvPr>
        </p:nvSpPr>
        <p:spPr>
          <a:xfrm>
            <a:off x="914400" y="2438400"/>
            <a:ext cx="6857999" cy="3124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-27432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25000"/>
              <a:buFont typeface="Merriweather"/>
              <a:buNone/>
            </a:pPr>
            <a:r>
              <a:rPr lang="en-US" sz="3200" b="0" i="0" u="none" strike="noStrike" cap="none" baseline="0" dirty="0" smtClean="0">
                <a:solidFill>
                  <a:schemeClr val="dk1"/>
                </a:solidFill>
                <a:latin typeface="Calibri" panose="020F0502020204030204" pitchFamily="34" charset="0"/>
                <a:sym typeface="Merriweather"/>
                <a:rtl val="0"/>
              </a:rPr>
              <a:t>The </a:t>
            </a:r>
            <a:r>
              <a:rPr lang="en-US" sz="3200" b="0" i="0" u="none" strike="noStrike" cap="none" baseline="0" dirty="0">
                <a:solidFill>
                  <a:schemeClr val="dk1"/>
                </a:solidFill>
                <a:latin typeface="Calibri" panose="020F0502020204030204" pitchFamily="34" charset="0"/>
                <a:sym typeface="Merriweather"/>
                <a:rtl val="0"/>
              </a:rPr>
              <a:t>school librarian </a:t>
            </a:r>
            <a:r>
              <a:rPr lang="en-US" sz="3200" b="1" i="0" u="none" strike="noStrike" cap="none" baseline="0" dirty="0">
                <a:solidFill>
                  <a:srgbClr val="FF0000"/>
                </a:solidFill>
                <a:latin typeface="Calibri" panose="020F0502020204030204" pitchFamily="34" charset="0"/>
                <a:sym typeface="Merriweather"/>
                <a:rtl val="0"/>
              </a:rPr>
              <a:t>instructs </a:t>
            </a:r>
            <a:r>
              <a:rPr lang="en-US" sz="3200" b="1" i="0" u="none" strike="noStrike" cap="none" baseline="0" dirty="0" smtClean="0">
                <a:solidFill>
                  <a:srgbClr val="FF0000"/>
                </a:solidFill>
                <a:latin typeface="Calibri" panose="020F0502020204030204" pitchFamily="34" charset="0"/>
                <a:sym typeface="Merriweather"/>
                <a:rtl val="0"/>
              </a:rPr>
              <a:t>students</a:t>
            </a:r>
          </a:p>
          <a:p>
            <a:pPr marL="0" marR="0" lvl="0" indent="-27432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25000"/>
              <a:buFont typeface="Merriweather"/>
              <a:buNone/>
            </a:pPr>
            <a:r>
              <a:rPr lang="en-US" sz="3200" b="0" i="0" u="none" strike="noStrike" cap="none" baseline="0" dirty="0" smtClean="0">
                <a:solidFill>
                  <a:schemeClr val="dk1"/>
                </a:solidFill>
                <a:latin typeface="Calibri" panose="020F0502020204030204" pitchFamily="34" charset="0"/>
                <a:sym typeface="Merriweather"/>
                <a:rtl val="0"/>
              </a:rPr>
              <a:t>in research </a:t>
            </a:r>
            <a:r>
              <a:rPr lang="en-US" sz="3200" b="0" i="0" u="none" strike="noStrike" cap="none" baseline="0" dirty="0">
                <a:solidFill>
                  <a:schemeClr val="dk1"/>
                </a:solidFill>
                <a:latin typeface="Calibri" panose="020F0502020204030204" pitchFamily="34" charset="0"/>
                <a:sym typeface="Merriweather"/>
                <a:rtl val="0"/>
              </a:rPr>
              <a:t>and literacy skills </a:t>
            </a:r>
            <a:r>
              <a:rPr lang="en-US" sz="3200" b="0" i="0" u="none" strike="noStrike" cap="none" baseline="0" dirty="0" smtClean="0">
                <a:solidFill>
                  <a:schemeClr val="dk1"/>
                </a:solidFill>
                <a:latin typeface="Calibri" panose="020F0502020204030204" pitchFamily="34" charset="0"/>
                <a:sym typeface="Merriweather"/>
                <a:rtl val="0"/>
              </a:rPr>
              <a:t>and</a:t>
            </a:r>
          </a:p>
          <a:p>
            <a:pPr marL="0" marR="0" lvl="0" indent="-27432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25000"/>
              <a:buFont typeface="Merriweather"/>
              <a:buNone/>
            </a:pPr>
            <a:r>
              <a:rPr lang="en-US" sz="3200" b="1" i="0" u="none" strike="noStrike" cap="none" baseline="0" dirty="0" smtClean="0">
                <a:solidFill>
                  <a:srgbClr val="FF0000"/>
                </a:solidFill>
                <a:latin typeface="Calibri" panose="020F0502020204030204" pitchFamily="34" charset="0"/>
                <a:sym typeface="Merriweather"/>
                <a:rtl val="0"/>
              </a:rPr>
              <a:t>conducts programs</a:t>
            </a:r>
          </a:p>
          <a:p>
            <a:pPr marL="0" marR="0" lvl="0" indent="-27432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25000"/>
              <a:buFont typeface="Merriweather"/>
              <a:buNone/>
            </a:pPr>
            <a:r>
              <a:rPr lang="en-US" sz="3200" b="0" i="0" u="none" strike="noStrike" cap="none" baseline="0" dirty="0" smtClean="0">
                <a:solidFill>
                  <a:schemeClr val="dk1"/>
                </a:solidFill>
                <a:latin typeface="Calibri" panose="020F0502020204030204" pitchFamily="34" charset="0"/>
                <a:sym typeface="Merriweather"/>
                <a:rtl val="0"/>
              </a:rPr>
              <a:t>to support the school’s</a:t>
            </a:r>
          </a:p>
          <a:p>
            <a:pPr marL="0" marR="0" lvl="0" indent="-27432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25000"/>
              <a:buFont typeface="Merriweather"/>
              <a:buNone/>
            </a:pPr>
            <a:r>
              <a:rPr lang="en-US" sz="3200" b="0" i="0" u="none" strike="noStrike" cap="none" baseline="0" dirty="0" smtClean="0">
                <a:solidFill>
                  <a:schemeClr val="dk1"/>
                </a:solidFill>
                <a:latin typeface="Calibri" panose="020F0502020204030204" pitchFamily="34" charset="0"/>
                <a:sym typeface="Merriweather"/>
                <a:rtl val="0"/>
              </a:rPr>
              <a:t>educational goals</a:t>
            </a:r>
          </a:p>
          <a:p>
            <a:pPr marL="0" indent="0">
              <a:buNone/>
            </a:pPr>
            <a:endParaRPr lang="en-US" sz="3200" b="0" i="0" u="none" strike="noStrike" cap="none" baseline="0" dirty="0">
              <a:solidFill>
                <a:schemeClr val="dk1"/>
              </a:solidFill>
              <a:latin typeface="Calibri" panose="020F0502020204030204" pitchFamily="34" charset="0"/>
              <a:sym typeface="Merriweather"/>
              <a:rtl val="0"/>
            </a:endParaRPr>
          </a:p>
          <a:p>
            <a:pPr marL="0"/>
            <a:endParaRPr lang="en-US" sz="3200" b="0" i="0" u="none" strike="noStrike" cap="none" baseline="0" dirty="0">
              <a:solidFill>
                <a:schemeClr val="dk1"/>
              </a:solidFill>
              <a:latin typeface="Calibri" panose="020F0502020204030204" pitchFamily="34" charset="0"/>
              <a:sym typeface="Merriweather"/>
              <a:rtl val="0"/>
            </a:endParaRPr>
          </a:p>
        </p:txBody>
      </p:sp>
      <p:sp>
        <p:nvSpPr>
          <p:cNvPr id="13" name="Shape 479"/>
          <p:cNvSpPr txBox="1">
            <a:spLocks noGrp="1"/>
          </p:cNvSpPr>
          <p:nvPr>
            <p:ph type="title"/>
          </p:nvPr>
        </p:nvSpPr>
        <p:spPr>
          <a:xfrm>
            <a:off x="914400" y="838200"/>
            <a:ext cx="6705600" cy="1371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Calibri"/>
              <a:buNone/>
            </a:pPr>
            <a:r>
              <a:rPr lang="en-US" sz="3200" b="1" i="0" u="none" strike="noStrike" cap="none" baseline="0" dirty="0" smtClean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  <a:rtl val="0"/>
              </a:rPr>
              <a:t>A Librarian is…</a:t>
            </a:r>
            <a:r>
              <a:rPr lang="en-US" sz="4800" b="1" i="0" u="none" strike="noStrike" cap="none" baseline="0" dirty="0" smtClean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  <a:rtl val="0"/>
              </a:rPr>
              <a:t/>
            </a:r>
            <a:br>
              <a:rPr lang="en-US" sz="4800" b="1" i="0" u="none" strike="noStrike" cap="none" baseline="0" dirty="0" smtClean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  <a:rtl val="0"/>
              </a:rPr>
            </a:br>
            <a:r>
              <a:rPr lang="en-US" sz="4800" b="1" i="0" u="none" strike="noStrike" cap="none" baseline="0" dirty="0" smtClean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  <a:rtl val="0"/>
              </a:rPr>
              <a:t>An Educational Partner</a:t>
            </a:r>
            <a:endParaRPr lang="en-US" sz="4800" b="1" i="0" u="none" strike="noStrike" cap="none" baseline="0" dirty="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  <a:rtl val="0"/>
            </a:endParaRPr>
          </a:p>
        </p:txBody>
      </p:sp>
      <p:sp>
        <p:nvSpPr>
          <p:cNvPr id="9" name="Shape 9"/>
          <p:cNvSpPr/>
          <p:nvPr/>
        </p:nvSpPr>
        <p:spPr>
          <a:xfrm>
            <a:off x="-9525" y="-7144"/>
            <a:ext cx="9163050" cy="1041400"/>
          </a:xfrm>
          <a:custGeom>
            <a:avLst/>
            <a:gdLst/>
            <a:ahLst/>
            <a:cxnLst/>
            <a:rect l="0" t="0" r="0" b="0"/>
            <a:pathLst>
              <a:path w="5772" h="656" extrusionOk="0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10" name="Shape 10"/>
          <p:cNvSpPr/>
          <p:nvPr/>
        </p:nvSpPr>
        <p:spPr>
          <a:xfrm>
            <a:off x="4381500" y="-7144"/>
            <a:ext cx="4762500" cy="638174"/>
          </a:xfrm>
          <a:custGeom>
            <a:avLst/>
            <a:gdLst/>
            <a:ahLst/>
            <a:cxnLst/>
            <a:rect l="0" t="0" r="0" b="0"/>
            <a:pathLst>
              <a:path w="3000" h="595" extrusionOk="0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7" name="Rectangle 6"/>
          <p:cNvSpPr/>
          <p:nvPr/>
        </p:nvSpPr>
        <p:spPr>
          <a:xfrm rot="20625534">
            <a:off x="166092" y="380203"/>
            <a:ext cx="1936907" cy="286232"/>
          </a:xfrm>
          <a:prstGeom prst="rect">
            <a:avLst/>
          </a:prstGeom>
        </p:spPr>
        <p:txBody>
          <a:bodyPr wrap="none">
            <a:prstTxWarp prst="textArchUp">
              <a:avLst/>
            </a:prstTxWarp>
            <a:spAutoFit/>
          </a:bodyPr>
          <a:lstStyle/>
          <a:p>
            <a:pPr lvl="0">
              <a:lnSpc>
                <a:spcPct val="90000"/>
              </a:lnSpc>
              <a:buClr>
                <a:schemeClr val="lt1"/>
              </a:buClr>
              <a:buSzPct val="25000"/>
            </a:pPr>
            <a:r>
              <a:rPr lang="en-US" b="1" dirty="0" smtClean="0">
                <a:solidFill>
                  <a:schemeClr val="lt1"/>
                </a:solidFill>
              </a:rPr>
              <a:t>An Educational Partner</a:t>
            </a:r>
            <a:endParaRPr lang="en-US" b="1" dirty="0">
              <a:solidFill>
                <a:schemeClr val="lt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76200"/>
            <a:ext cx="381000" cy="45816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705599" y="3810000"/>
            <a:ext cx="19812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Add your picture and caption here!</a:t>
            </a:r>
            <a:endParaRPr lang="en-US" i="1" dirty="0"/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9"/>
          <p:cNvSpPr/>
          <p:nvPr/>
        </p:nvSpPr>
        <p:spPr>
          <a:xfrm>
            <a:off x="-9525" y="-7144"/>
            <a:ext cx="9163050" cy="1041400"/>
          </a:xfrm>
          <a:custGeom>
            <a:avLst/>
            <a:gdLst/>
            <a:ahLst/>
            <a:cxnLst/>
            <a:rect l="0" t="0" r="0" b="0"/>
            <a:pathLst>
              <a:path w="5772" h="656" extrusionOk="0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11" name="Shape 10"/>
          <p:cNvSpPr/>
          <p:nvPr/>
        </p:nvSpPr>
        <p:spPr>
          <a:xfrm>
            <a:off x="4381500" y="-7144"/>
            <a:ext cx="4762500" cy="638174"/>
          </a:xfrm>
          <a:custGeom>
            <a:avLst/>
            <a:gdLst/>
            <a:ahLst/>
            <a:cxnLst/>
            <a:rect l="0" t="0" r="0" b="0"/>
            <a:pathLst>
              <a:path w="3000" h="595" extrusionOk="0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548" name="Shape 548"/>
          <p:cNvSpPr txBox="1">
            <a:spLocks noGrp="1"/>
          </p:cNvSpPr>
          <p:nvPr>
            <p:ph type="title"/>
          </p:nvPr>
        </p:nvSpPr>
        <p:spPr>
          <a:xfrm>
            <a:off x="533400" y="914400"/>
            <a:ext cx="8229600" cy="1447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Calibri"/>
              <a:buNone/>
            </a:pPr>
            <a:r>
              <a:rPr lang="en-US" sz="3200" b="1" i="0" u="none" strike="noStrike" cap="none" baseline="0" dirty="0" smtClean="0">
                <a:solidFill>
                  <a:srgbClr val="FF0000"/>
                </a:solidFill>
                <a:latin typeface="Calibri" panose="020F0502020204030204" pitchFamily="34" charset="0"/>
                <a:sym typeface="Calibri"/>
                <a:rtl val="0"/>
              </a:rPr>
              <a:t>A Librarian…</a:t>
            </a:r>
            <a:r>
              <a:rPr lang="en-US" sz="5000" b="1" i="0" u="none" strike="noStrike" cap="none" baseline="0" dirty="0" smtClean="0">
                <a:solidFill>
                  <a:schemeClr val="dk2"/>
                </a:solidFill>
                <a:latin typeface="Calibri" panose="020F0502020204030204" pitchFamily="34" charset="0"/>
                <a:sym typeface="Calibri"/>
                <a:rtl val="0"/>
              </a:rPr>
              <a:t/>
            </a:r>
            <a:br>
              <a:rPr lang="en-US" sz="5000" b="1" i="0" u="none" strike="noStrike" cap="none" baseline="0" dirty="0" smtClean="0">
                <a:solidFill>
                  <a:schemeClr val="dk2"/>
                </a:solidFill>
                <a:latin typeface="Calibri" panose="020F0502020204030204" pitchFamily="34" charset="0"/>
                <a:sym typeface="Calibri"/>
                <a:rtl val="0"/>
              </a:rPr>
            </a:br>
            <a:r>
              <a:rPr lang="en-US" sz="5000" b="1" i="0" u="none" strike="noStrike" cap="none" baseline="0" dirty="0" smtClean="0">
                <a:solidFill>
                  <a:schemeClr val="dk2"/>
                </a:solidFill>
                <a:latin typeface="Calibri" panose="020F0502020204030204" pitchFamily="34" charset="0"/>
                <a:sym typeface="Calibri"/>
                <a:rtl val="0"/>
              </a:rPr>
              <a:t>Teaches </a:t>
            </a:r>
            <a:r>
              <a:rPr lang="en-US" sz="5000" b="1" i="0" u="none" strike="noStrike" cap="none" baseline="0" dirty="0">
                <a:solidFill>
                  <a:schemeClr val="dk2"/>
                </a:solidFill>
                <a:latin typeface="Calibri" panose="020F0502020204030204" pitchFamily="34" charset="0"/>
                <a:sym typeface="Calibri"/>
                <a:rtl val="0"/>
              </a:rPr>
              <a:t>21</a:t>
            </a:r>
            <a:r>
              <a:rPr lang="en-US" sz="5000" b="1" i="0" u="none" strike="noStrike" cap="none" baseline="30000" dirty="0">
                <a:solidFill>
                  <a:schemeClr val="dk2"/>
                </a:solidFill>
                <a:latin typeface="Calibri" panose="020F0502020204030204" pitchFamily="34" charset="0"/>
                <a:sym typeface="Calibri"/>
                <a:rtl val="0"/>
              </a:rPr>
              <a:t>st</a:t>
            </a:r>
            <a:r>
              <a:rPr lang="en-US" sz="5000" b="1" i="0" u="none" strike="noStrike" cap="none" baseline="0" dirty="0">
                <a:solidFill>
                  <a:schemeClr val="dk2"/>
                </a:solidFill>
                <a:latin typeface="Calibri" panose="020F0502020204030204" pitchFamily="34" charset="0"/>
                <a:sym typeface="Calibri"/>
                <a:rtl val="0"/>
              </a:rPr>
              <a:t> Century Skills</a:t>
            </a:r>
          </a:p>
        </p:txBody>
      </p:sp>
      <p:sp>
        <p:nvSpPr>
          <p:cNvPr id="549" name="Shape 549"/>
          <p:cNvSpPr txBox="1">
            <a:spLocks noGrp="1"/>
          </p:cNvSpPr>
          <p:nvPr>
            <p:ph type="body" idx="1"/>
          </p:nvPr>
        </p:nvSpPr>
        <p:spPr>
          <a:xfrm>
            <a:off x="381000" y="2438400"/>
            <a:ext cx="4267200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274320" marR="0" lvl="0" indent="-12192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100000"/>
              <a:buFont typeface="Merriweather"/>
              <a:buChar char="●"/>
            </a:pPr>
            <a:r>
              <a:rPr lang="en-US" sz="2600" b="0" i="0" u="none" strike="noStrike" cap="none" baseline="0" dirty="0">
                <a:solidFill>
                  <a:schemeClr val="dk1"/>
                </a:solidFill>
                <a:latin typeface="Calibri" panose="020F0502020204030204" pitchFamily="34" charset="0"/>
                <a:sym typeface="Merriweather"/>
                <a:rtl val="0"/>
              </a:rPr>
              <a:t>  Research Skills</a:t>
            </a:r>
          </a:p>
          <a:p>
            <a:pPr marL="640080" marR="0" lvl="1" indent="-13208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Merriweather"/>
              <a:buChar char="●"/>
            </a:pPr>
            <a:r>
              <a:rPr lang="en-US" sz="2400" b="0" i="0" u="none" strike="noStrike" cap="none" baseline="0" dirty="0">
                <a:solidFill>
                  <a:schemeClr val="dk1"/>
                </a:solidFill>
                <a:latin typeface="Calibri" panose="020F0502020204030204" pitchFamily="34" charset="0"/>
                <a:sym typeface="Merriweather"/>
                <a:rtl val="0"/>
              </a:rPr>
              <a:t>Database searching</a:t>
            </a:r>
          </a:p>
          <a:p>
            <a:pPr marL="640080" marR="0" lvl="1" indent="-13208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Merriweather"/>
              <a:buChar char="●"/>
            </a:pPr>
            <a:r>
              <a:rPr lang="en-US" sz="2400" b="0" i="0" u="none" strike="noStrike" cap="none" baseline="0" dirty="0">
                <a:solidFill>
                  <a:schemeClr val="dk1"/>
                </a:solidFill>
                <a:latin typeface="Calibri" panose="020F0502020204030204" pitchFamily="34" charset="0"/>
                <a:sym typeface="Merriweather"/>
                <a:rtl val="0"/>
              </a:rPr>
              <a:t>Pathfinders</a:t>
            </a:r>
          </a:p>
          <a:p>
            <a:pPr marL="640080" marR="0" lvl="1" indent="-13208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Merriweather"/>
              <a:buChar char="●"/>
            </a:pPr>
            <a:r>
              <a:rPr lang="en-US" sz="2400" b="0" i="0" u="none" strike="noStrike" cap="none" baseline="0" dirty="0">
                <a:solidFill>
                  <a:schemeClr val="dk1"/>
                </a:solidFill>
                <a:latin typeface="Calibri" panose="020F0502020204030204" pitchFamily="34" charset="0"/>
                <a:sym typeface="Merriweather"/>
                <a:rtl val="0"/>
              </a:rPr>
              <a:t>School library web page</a:t>
            </a:r>
          </a:p>
          <a:p>
            <a:pPr marL="274320" marR="0" lvl="0" indent="-121920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3"/>
              </a:buClr>
              <a:buSzPct val="100000"/>
              <a:buFont typeface="Merriweather"/>
              <a:buChar char="●"/>
            </a:pPr>
            <a:r>
              <a:rPr lang="en-US" sz="2600" b="0" i="0" u="none" strike="noStrike" cap="none" baseline="0" dirty="0">
                <a:solidFill>
                  <a:schemeClr val="dk1"/>
                </a:solidFill>
                <a:latin typeface="Calibri" panose="020F0502020204030204" pitchFamily="34" charset="0"/>
                <a:sym typeface="Merriweather"/>
                <a:rtl val="0"/>
              </a:rPr>
              <a:t>  Source Evaluation</a:t>
            </a:r>
          </a:p>
          <a:p>
            <a:pPr marL="274320" marR="0" lvl="0" indent="-121920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3"/>
              </a:buClr>
              <a:buSzPct val="100000"/>
              <a:buFont typeface="Merriweather"/>
              <a:buChar char="●"/>
            </a:pPr>
            <a:r>
              <a:rPr lang="en-US" sz="2600" b="0" i="0" u="none" strike="noStrike" cap="none" baseline="0" dirty="0">
                <a:solidFill>
                  <a:schemeClr val="dk1"/>
                </a:solidFill>
                <a:latin typeface="Calibri" panose="020F0502020204030204" pitchFamily="34" charset="0"/>
                <a:sym typeface="Merriweather"/>
                <a:rtl val="0"/>
              </a:rPr>
              <a:t>  Bibliographic citations</a:t>
            </a:r>
          </a:p>
          <a:p>
            <a:pPr marL="274320" marR="0" lvl="0" indent="-121920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3"/>
              </a:buClr>
              <a:buSzPct val="100000"/>
              <a:buFont typeface="Merriweather"/>
              <a:buChar char="●"/>
            </a:pPr>
            <a:r>
              <a:rPr lang="en-US" sz="2600" b="0" i="0" u="none" strike="noStrike" cap="none" baseline="0" dirty="0">
                <a:solidFill>
                  <a:schemeClr val="dk1"/>
                </a:solidFill>
                <a:latin typeface="Calibri" panose="020F0502020204030204" pitchFamily="34" charset="0"/>
                <a:sym typeface="Merriweather"/>
                <a:rtl val="0"/>
              </a:rPr>
              <a:t>  Digital citizenship</a:t>
            </a:r>
          </a:p>
          <a:p>
            <a:pPr marL="274320" marR="0" lvl="0" indent="-121920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3"/>
              </a:buClr>
              <a:buSzPct val="100000"/>
              <a:buFont typeface="Merriweather"/>
              <a:buChar char="●"/>
            </a:pPr>
            <a:r>
              <a:rPr lang="en-US" sz="2600" b="0" i="0" u="none" strike="noStrike" cap="none" baseline="0" dirty="0">
                <a:solidFill>
                  <a:schemeClr val="dk1"/>
                </a:solidFill>
                <a:latin typeface="Calibri" panose="020F0502020204030204" pitchFamily="34" charset="0"/>
                <a:sym typeface="Merriweather"/>
                <a:rtl val="0"/>
              </a:rPr>
              <a:t>  Ethical online behavior </a:t>
            </a:r>
          </a:p>
          <a:p>
            <a:endParaRPr lang="en-US" sz="2600" b="0" i="0" u="none" strike="noStrike" cap="none" baseline="0" dirty="0">
              <a:solidFill>
                <a:schemeClr val="dk1"/>
              </a:solidFill>
              <a:latin typeface="Calibri" panose="020F0502020204030204" pitchFamily="34" charset="0"/>
              <a:sym typeface="Merriweather"/>
              <a:rtl val="0"/>
            </a:endParaRPr>
          </a:p>
        </p:txBody>
      </p:sp>
      <p:sp>
        <p:nvSpPr>
          <p:cNvPr id="8" name="Rectangle 7"/>
          <p:cNvSpPr/>
          <p:nvPr/>
        </p:nvSpPr>
        <p:spPr>
          <a:xfrm rot="20625534">
            <a:off x="166092" y="380203"/>
            <a:ext cx="1936907" cy="286232"/>
          </a:xfrm>
          <a:prstGeom prst="rect">
            <a:avLst/>
          </a:prstGeom>
        </p:spPr>
        <p:txBody>
          <a:bodyPr wrap="none">
            <a:prstTxWarp prst="textArchUp">
              <a:avLst/>
            </a:prstTxWarp>
            <a:spAutoFit/>
          </a:bodyPr>
          <a:lstStyle/>
          <a:p>
            <a:pPr lvl="0">
              <a:lnSpc>
                <a:spcPct val="90000"/>
              </a:lnSpc>
              <a:buClr>
                <a:schemeClr val="lt1"/>
              </a:buClr>
              <a:buSzPct val="25000"/>
            </a:pPr>
            <a:r>
              <a:rPr lang="en-US" b="1" dirty="0" smtClean="0">
                <a:solidFill>
                  <a:schemeClr val="lt1"/>
                </a:solidFill>
              </a:rPr>
              <a:t>An Educational Partner</a:t>
            </a:r>
            <a:endParaRPr lang="en-US" b="1" dirty="0">
              <a:solidFill>
                <a:schemeClr val="lt1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76200"/>
            <a:ext cx="381000" cy="45816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334000" y="3352800"/>
            <a:ext cx="2362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Add your own picture and caption here!</a:t>
            </a:r>
            <a:endParaRPr lang="en-US" i="1" dirty="0"/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9"/>
          <p:cNvSpPr/>
          <p:nvPr/>
        </p:nvSpPr>
        <p:spPr>
          <a:xfrm>
            <a:off x="-9525" y="-7144"/>
            <a:ext cx="9163050" cy="1041400"/>
          </a:xfrm>
          <a:custGeom>
            <a:avLst/>
            <a:gdLst/>
            <a:ahLst/>
            <a:cxnLst/>
            <a:rect l="0" t="0" r="0" b="0"/>
            <a:pathLst>
              <a:path w="5772" h="656" extrusionOk="0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14" name="Shape 10"/>
          <p:cNvSpPr/>
          <p:nvPr/>
        </p:nvSpPr>
        <p:spPr>
          <a:xfrm>
            <a:off x="4381500" y="-7144"/>
            <a:ext cx="4762500" cy="638174"/>
          </a:xfrm>
          <a:custGeom>
            <a:avLst/>
            <a:gdLst/>
            <a:ahLst/>
            <a:cxnLst/>
            <a:rect l="0" t="0" r="0" b="0"/>
            <a:pathLst>
              <a:path w="3000" h="595" extrusionOk="0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540" name="Shape 540"/>
          <p:cNvSpPr txBox="1">
            <a:spLocks noGrp="1"/>
          </p:cNvSpPr>
          <p:nvPr>
            <p:ph type="title"/>
          </p:nvPr>
        </p:nvSpPr>
        <p:spPr>
          <a:xfrm>
            <a:off x="838200" y="704086"/>
            <a:ext cx="5257800" cy="1581914"/>
          </a:xfrm>
          <a:prstGeom prst="rect">
            <a:avLst/>
          </a:prstGeom>
          <a:noFill/>
          <a:ln>
            <a:noFill/>
          </a:ln>
        </p:spPr>
        <p:txBody>
          <a:bodyPr lIns="0" tIns="45700" rIns="0" bIns="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Calibri"/>
              <a:buNone/>
            </a:pPr>
            <a:r>
              <a:rPr lang="en-US" sz="3200" b="1" i="0" u="none" strike="noStrike" cap="none" baseline="0" dirty="0" smtClean="0">
                <a:solidFill>
                  <a:srgbClr val="FF0000"/>
                </a:solidFill>
                <a:latin typeface="Calibri" panose="020F0502020204030204" pitchFamily="34" charset="0"/>
                <a:sym typeface="Calibri"/>
                <a:rtl val="0"/>
              </a:rPr>
              <a:t>A Librarian </a:t>
            </a:r>
            <a:r>
              <a:rPr lang="en-US" sz="3200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shares goals of  </a:t>
            </a:r>
            <a:br>
              <a:rPr lang="en-US" sz="3200" b="1" dirty="0" smtClean="0">
                <a:solidFill>
                  <a:srgbClr val="FF0000"/>
                </a:solidFill>
                <a:latin typeface="Calibri" panose="020F0502020204030204" pitchFamily="34" charset="0"/>
              </a:rPr>
            </a:br>
            <a:r>
              <a:rPr lang="en-US" sz="4800" b="1" i="0" u="none" strike="noStrike" cap="none" baseline="0" dirty="0" smtClean="0">
                <a:solidFill>
                  <a:schemeClr val="bg2"/>
                </a:solidFill>
                <a:latin typeface="Calibri" panose="020F0502020204030204" pitchFamily="34" charset="0"/>
                <a:sym typeface="Calibri"/>
                <a:rtl val="0"/>
              </a:rPr>
              <a:t>Common </a:t>
            </a:r>
            <a:r>
              <a:rPr lang="en-US" sz="4800" b="1" i="0" u="none" strike="noStrike" cap="none" baseline="0" dirty="0">
                <a:solidFill>
                  <a:schemeClr val="bg2"/>
                </a:solidFill>
                <a:latin typeface="Calibri" panose="020F0502020204030204" pitchFamily="34" charset="0"/>
                <a:sym typeface="Calibri"/>
                <a:rtl val="0"/>
              </a:rPr>
              <a:t>Core</a:t>
            </a:r>
          </a:p>
        </p:txBody>
      </p:sp>
      <p:sp>
        <p:nvSpPr>
          <p:cNvPr id="541" name="Shape 541"/>
          <p:cNvSpPr txBox="1">
            <a:spLocks noGrp="1"/>
          </p:cNvSpPr>
          <p:nvPr>
            <p:ph type="body" idx="1"/>
          </p:nvPr>
        </p:nvSpPr>
        <p:spPr>
          <a:xfrm>
            <a:off x="762000" y="2575826"/>
            <a:ext cx="4572000" cy="32153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lvl="0" indent="0">
              <a:spcBef>
                <a:spcPts val="0"/>
              </a:spcBef>
              <a:buSzPct val="25000"/>
              <a:buNone/>
            </a:pPr>
            <a:r>
              <a:rPr lang="en-US" sz="3200" dirty="0">
                <a:latin typeface="Calibri" panose="020F0502020204030204" pitchFamily="34" charset="0"/>
              </a:rPr>
              <a:t>w</a:t>
            </a:r>
            <a:r>
              <a:rPr lang="en-US" sz="3200" dirty="0" smtClean="0">
                <a:latin typeface="Calibri" panose="020F0502020204030204" pitchFamily="34" charset="0"/>
              </a:rPr>
              <a:t>hich c</a:t>
            </a:r>
            <a:r>
              <a:rPr lang="en-US" sz="3200" b="0" i="0" u="none" strike="noStrike" cap="none" baseline="0" dirty="0" smtClean="0">
                <a:solidFill>
                  <a:schemeClr val="dk1"/>
                </a:solidFill>
                <a:latin typeface="Calibri" panose="020F0502020204030204" pitchFamily="34" charset="0"/>
                <a:sym typeface="Merriweather"/>
                <a:rtl val="0"/>
              </a:rPr>
              <a:t>orrelate with the school </a:t>
            </a:r>
            <a:r>
              <a:rPr lang="en-US" sz="3200" b="0" i="0" u="none" strike="noStrike" cap="none" baseline="0" dirty="0">
                <a:solidFill>
                  <a:schemeClr val="dk1"/>
                </a:solidFill>
                <a:latin typeface="Calibri" panose="020F0502020204030204" pitchFamily="34" charset="0"/>
                <a:sym typeface="Merriweather"/>
                <a:rtl val="0"/>
              </a:rPr>
              <a:t>librarian’s </a:t>
            </a:r>
            <a:r>
              <a:rPr lang="en-US" sz="3200" b="0" i="0" u="none" strike="noStrike" cap="none" baseline="0" dirty="0" smtClean="0">
                <a:solidFill>
                  <a:schemeClr val="dk1"/>
                </a:solidFill>
                <a:latin typeface="Calibri" panose="020F0502020204030204" pitchFamily="34" charset="0"/>
                <a:sym typeface="Merriweather"/>
                <a:rtl val="0"/>
              </a:rPr>
              <a:t>role: </a:t>
            </a:r>
            <a:r>
              <a:rPr lang="en-US" sz="3200" dirty="0" smtClean="0">
                <a:latin typeface="Calibri" panose="020F0502020204030204" pitchFamily="34" charset="0"/>
              </a:rPr>
              <a:t> to</a:t>
            </a:r>
            <a:r>
              <a:rPr lang="en-US" sz="3200" b="0" i="0" u="none" strike="noStrike" cap="none" baseline="0" dirty="0">
                <a:solidFill>
                  <a:schemeClr val="dk1"/>
                </a:solidFill>
                <a:latin typeface="Calibri" panose="020F0502020204030204" pitchFamily="34" charset="0"/>
                <a:sym typeface="Merriweather"/>
                <a:rtl val="0"/>
              </a:rPr>
              <a:t> </a:t>
            </a:r>
            <a:r>
              <a:rPr lang="en-US" sz="3200" b="0" i="0" u="none" strike="noStrike" cap="none" baseline="0" dirty="0" smtClean="0">
                <a:solidFill>
                  <a:schemeClr val="dk1"/>
                </a:solidFill>
                <a:latin typeface="Calibri" panose="020F0502020204030204" pitchFamily="34" charset="0"/>
                <a:sym typeface="Merriweather"/>
                <a:rtl val="0"/>
              </a:rPr>
              <a:t>teach </a:t>
            </a:r>
            <a:r>
              <a:rPr lang="en-US" sz="3200" b="0" i="0" u="none" strike="noStrike" cap="none" baseline="0" dirty="0">
                <a:solidFill>
                  <a:schemeClr val="dk1"/>
                </a:solidFill>
                <a:latin typeface="Calibri" panose="020F0502020204030204" pitchFamily="34" charset="0"/>
                <a:sym typeface="Merriweather"/>
                <a:rtl val="0"/>
              </a:rPr>
              <a:t>students how to </a:t>
            </a:r>
            <a:r>
              <a:rPr lang="en-US" sz="3600" b="0" i="1" u="none" strike="noStrike" cap="none" baseline="0" dirty="0">
                <a:solidFill>
                  <a:schemeClr val="dk1"/>
                </a:solidFill>
                <a:latin typeface="Calibri" panose="020F0502020204030204" pitchFamily="34" charset="0"/>
                <a:sym typeface="Merriweather"/>
                <a:rtl val="0"/>
              </a:rPr>
              <a:t>search for information </a:t>
            </a:r>
            <a:r>
              <a:rPr lang="en-US" sz="3200" b="0" i="0" u="none" strike="noStrike" cap="none" baseline="0" dirty="0">
                <a:solidFill>
                  <a:schemeClr val="dk1"/>
                </a:solidFill>
                <a:latin typeface="Calibri" panose="020F0502020204030204" pitchFamily="34" charset="0"/>
                <a:sym typeface="Merriweather"/>
                <a:rtl val="0"/>
              </a:rPr>
              <a:t>and </a:t>
            </a:r>
            <a:r>
              <a:rPr lang="en-US" sz="3600" b="0" i="1" u="none" strike="noStrike" cap="none" baseline="0" dirty="0">
                <a:solidFill>
                  <a:schemeClr val="dk1"/>
                </a:solidFill>
                <a:latin typeface="Calibri" panose="020F0502020204030204" pitchFamily="34" charset="0"/>
                <a:sym typeface="Merriweather"/>
                <a:rtl val="0"/>
              </a:rPr>
              <a:t>use resources</a:t>
            </a:r>
            <a:r>
              <a:rPr lang="en-US" sz="3200" b="0" i="0" u="none" strike="noStrike" cap="none" baseline="0" dirty="0" smtClean="0">
                <a:solidFill>
                  <a:schemeClr val="dk1"/>
                </a:solidFill>
                <a:latin typeface="Calibri" panose="020F0502020204030204" pitchFamily="34" charset="0"/>
                <a:sym typeface="Merriweather"/>
                <a:rtl val="0"/>
              </a:rPr>
              <a:t>.</a:t>
            </a:r>
            <a:endParaRPr lang="en-US" sz="3200" b="0" i="0" u="sng" strike="noStrike" cap="none" baseline="0" dirty="0">
              <a:solidFill>
                <a:schemeClr val="hlink"/>
              </a:solidFill>
              <a:latin typeface="Calibri" panose="020F0502020204030204" pitchFamily="34" charset="0"/>
              <a:sym typeface="Merriweather"/>
              <a:hlinkClick r:id="rId3"/>
              <a:rtl val="0"/>
            </a:endParaRPr>
          </a:p>
          <a:p>
            <a:pPr indent="0">
              <a:buNone/>
            </a:pPr>
            <a:endParaRPr lang="en-US" sz="3200" b="0" i="0" u="sng" strike="noStrike" cap="none" baseline="0" dirty="0">
              <a:solidFill>
                <a:schemeClr val="hlink"/>
              </a:solidFill>
              <a:latin typeface="Calibri" panose="020F0502020204030204" pitchFamily="34" charset="0"/>
              <a:sym typeface="Merriweather"/>
              <a:hlinkClick r:id="rId3"/>
              <a:rtl val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800" y="3218157"/>
            <a:ext cx="2334025" cy="301813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0" y="1581850"/>
            <a:ext cx="3395862" cy="1466150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 flipH="1" flipV="1">
            <a:off x="4876800" y="2743200"/>
            <a:ext cx="3048000" cy="3048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V="1">
            <a:off x="4876800" y="1676400"/>
            <a:ext cx="0" cy="10668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 rot="20625534">
            <a:off x="166092" y="380203"/>
            <a:ext cx="1936907" cy="286232"/>
          </a:xfrm>
          <a:prstGeom prst="rect">
            <a:avLst/>
          </a:prstGeom>
        </p:spPr>
        <p:txBody>
          <a:bodyPr wrap="none">
            <a:prstTxWarp prst="textArchUp">
              <a:avLst/>
            </a:prstTxWarp>
            <a:spAutoFit/>
          </a:bodyPr>
          <a:lstStyle/>
          <a:p>
            <a:pPr lvl="0">
              <a:lnSpc>
                <a:spcPct val="90000"/>
              </a:lnSpc>
              <a:buClr>
                <a:schemeClr val="lt1"/>
              </a:buClr>
              <a:buSzPct val="25000"/>
            </a:pPr>
            <a:r>
              <a:rPr lang="en-US" b="1" dirty="0" smtClean="0">
                <a:solidFill>
                  <a:schemeClr val="lt1"/>
                </a:solidFill>
              </a:rPr>
              <a:t>An Educational Partner</a:t>
            </a:r>
            <a:endParaRPr lang="en-US" b="1" dirty="0">
              <a:solidFill>
                <a:schemeClr val="lt1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76200"/>
            <a:ext cx="381000" cy="458165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9"/>
          <p:cNvSpPr/>
          <p:nvPr/>
        </p:nvSpPr>
        <p:spPr>
          <a:xfrm>
            <a:off x="-9525" y="-7144"/>
            <a:ext cx="9163050" cy="1041400"/>
          </a:xfrm>
          <a:custGeom>
            <a:avLst/>
            <a:gdLst/>
            <a:ahLst/>
            <a:cxnLst/>
            <a:rect l="0" t="0" r="0" b="0"/>
            <a:pathLst>
              <a:path w="5772" h="656" extrusionOk="0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10" name="Shape 10"/>
          <p:cNvSpPr/>
          <p:nvPr/>
        </p:nvSpPr>
        <p:spPr>
          <a:xfrm>
            <a:off x="4381500" y="-7144"/>
            <a:ext cx="4762500" cy="638174"/>
          </a:xfrm>
          <a:custGeom>
            <a:avLst/>
            <a:gdLst/>
            <a:ahLst/>
            <a:cxnLst/>
            <a:rect l="0" t="0" r="0" b="0"/>
            <a:pathLst>
              <a:path w="3000" h="595" extrusionOk="0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580" name="Shape 580"/>
          <p:cNvSpPr txBox="1"/>
          <p:nvPr/>
        </p:nvSpPr>
        <p:spPr>
          <a:xfrm>
            <a:off x="533400" y="914400"/>
            <a:ext cx="8458200" cy="39624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Merriweather"/>
              <a:buNone/>
            </a:pPr>
            <a:r>
              <a:rPr lang="en-US" sz="3200" b="1" i="0" u="none" strike="noStrike" cap="none" baseline="0" dirty="0" smtClean="0">
                <a:solidFill>
                  <a:srgbClr val="FF0000"/>
                </a:solidFill>
                <a:latin typeface="Calibri" panose="020F0502020204030204" pitchFamily="34" charset="0"/>
                <a:ea typeface="Merriweather"/>
                <a:cs typeface="Merriweather"/>
                <a:sym typeface="Merriweather"/>
                <a:rtl val="0"/>
              </a:rPr>
              <a:t>A Librarian </a:t>
            </a:r>
            <a:r>
              <a:rPr lang="en-US" sz="3200" b="1" i="0" u="none" strike="noStrike" cap="none" baseline="0" dirty="0" smtClean="0">
                <a:solidFill>
                  <a:schemeClr val="bg2"/>
                </a:solidFill>
                <a:latin typeface="Calibri" panose="020F0502020204030204" pitchFamily="34" charset="0"/>
                <a:ea typeface="Merriweather"/>
                <a:cs typeface="Merriweather"/>
                <a:sym typeface="Merriweather"/>
                <a:rtl val="0"/>
              </a:rPr>
              <a:t>makes the </a:t>
            </a:r>
            <a:r>
              <a:rPr lang="en-US" sz="3200" b="1" i="0" u="none" strike="noStrike" cap="none" baseline="0" dirty="0">
                <a:solidFill>
                  <a:schemeClr val="bg2"/>
                </a:solidFill>
                <a:latin typeface="Calibri" panose="020F0502020204030204" pitchFamily="34" charset="0"/>
                <a:ea typeface="Merriweather"/>
                <a:cs typeface="Merriweather"/>
                <a:sym typeface="Merriweather"/>
                <a:rtl val="0"/>
              </a:rPr>
              <a:t>School Library </a:t>
            </a:r>
            <a:r>
              <a:rPr lang="en-US" sz="3200" b="1" i="0" u="none" strike="noStrike" cap="none" baseline="0" dirty="0" smtClean="0">
                <a:solidFill>
                  <a:schemeClr val="bg2"/>
                </a:solidFill>
                <a:latin typeface="Calibri" panose="020F0502020204030204" pitchFamily="34" charset="0"/>
                <a:ea typeface="Merriweather"/>
                <a:cs typeface="Merriweather"/>
                <a:sym typeface="Merriweather"/>
                <a:rtl val="0"/>
              </a:rPr>
              <a:t>Website the</a:t>
            </a: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Merriweather"/>
              <a:buNone/>
            </a:pPr>
            <a:r>
              <a:rPr lang="en-US" sz="3200" b="1" dirty="0">
                <a:solidFill>
                  <a:schemeClr val="bg2"/>
                </a:solidFill>
                <a:latin typeface="Calibri" panose="020F0502020204030204" pitchFamily="34" charset="0"/>
                <a:ea typeface="Merriweather"/>
                <a:cs typeface="Merriweather"/>
                <a:sym typeface="Merriweather"/>
              </a:rPr>
              <a:t>s</a:t>
            </a:r>
            <a:r>
              <a:rPr lang="en-US" sz="3200" b="1" i="0" u="none" strike="noStrike" cap="none" baseline="0" dirty="0" smtClean="0">
                <a:solidFill>
                  <a:schemeClr val="bg2"/>
                </a:solidFill>
                <a:latin typeface="Calibri" panose="020F0502020204030204" pitchFamily="34" charset="0"/>
                <a:ea typeface="Merriweather"/>
                <a:cs typeface="Merriweather"/>
                <a:sym typeface="Merriweather"/>
                <a:rtl val="0"/>
              </a:rPr>
              <a:t>tudent’s </a:t>
            </a: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Merriweather"/>
              <a:buNone/>
            </a:pPr>
            <a:r>
              <a:rPr lang="en-US" sz="3200" b="1" i="0" u="none" strike="noStrike" cap="none" baseline="0" dirty="0" smtClean="0">
                <a:solidFill>
                  <a:schemeClr val="bg2"/>
                </a:solidFill>
                <a:latin typeface="Calibri" panose="020F0502020204030204" pitchFamily="34" charset="0"/>
                <a:ea typeface="Merriweather"/>
                <a:cs typeface="Merriweather"/>
                <a:sym typeface="Merriweather"/>
                <a:rtl val="0"/>
              </a:rPr>
              <a:t>first stop </a:t>
            </a: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Merriweather"/>
              <a:buNone/>
            </a:pPr>
            <a:r>
              <a:rPr lang="en-US" sz="3200" b="1" i="0" u="none" strike="noStrike" cap="none" baseline="0" dirty="0" smtClean="0">
                <a:solidFill>
                  <a:schemeClr val="bg2"/>
                </a:solidFill>
                <a:latin typeface="Calibri" panose="020F0502020204030204" pitchFamily="34" charset="0"/>
                <a:ea typeface="Merriweather"/>
                <a:cs typeface="Merriweather"/>
                <a:sym typeface="Merriweather"/>
                <a:rtl val="0"/>
              </a:rPr>
              <a:t>for </a:t>
            </a: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Merriweather"/>
              <a:buNone/>
            </a:pPr>
            <a:r>
              <a:rPr lang="en-US" sz="3200" b="1" dirty="0">
                <a:solidFill>
                  <a:schemeClr val="bg2"/>
                </a:solidFill>
                <a:latin typeface="Calibri" panose="020F0502020204030204" pitchFamily="34" charset="0"/>
                <a:ea typeface="Merriweather"/>
                <a:cs typeface="Merriweather"/>
                <a:sym typeface="Merriweather"/>
              </a:rPr>
              <a:t>r</a:t>
            </a:r>
            <a:r>
              <a:rPr lang="en-US" sz="3200" b="1" i="0" u="none" strike="noStrike" cap="none" baseline="0" dirty="0" smtClean="0">
                <a:solidFill>
                  <a:schemeClr val="bg2"/>
                </a:solidFill>
                <a:latin typeface="Calibri" panose="020F0502020204030204" pitchFamily="34" charset="0"/>
                <a:ea typeface="Merriweather"/>
                <a:cs typeface="Merriweather"/>
                <a:sym typeface="Merriweather"/>
                <a:rtl val="0"/>
              </a:rPr>
              <a:t>esearch…</a:t>
            </a:r>
            <a:endParaRPr lang="en-US" sz="3200" b="1" i="0" u="none" strike="noStrike" cap="none" baseline="0" dirty="0">
              <a:solidFill>
                <a:schemeClr val="bg2"/>
              </a:solidFill>
              <a:latin typeface="Calibri" panose="020F0502020204030204" pitchFamily="34" charset="0"/>
              <a:ea typeface="Merriweather"/>
              <a:cs typeface="Merriweather"/>
              <a:sym typeface="Merriweather"/>
              <a:rtl val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 rot="20625534">
            <a:off x="166092" y="380203"/>
            <a:ext cx="1936907" cy="286232"/>
          </a:xfrm>
          <a:prstGeom prst="rect">
            <a:avLst/>
          </a:prstGeom>
        </p:spPr>
        <p:txBody>
          <a:bodyPr wrap="none">
            <a:prstTxWarp prst="textArchUp">
              <a:avLst/>
            </a:prstTxWarp>
            <a:spAutoFit/>
          </a:bodyPr>
          <a:lstStyle/>
          <a:p>
            <a:pPr lvl="0">
              <a:lnSpc>
                <a:spcPct val="90000"/>
              </a:lnSpc>
              <a:buClr>
                <a:schemeClr val="lt1"/>
              </a:buClr>
              <a:buSzPct val="25000"/>
            </a:pPr>
            <a:r>
              <a:rPr lang="en-US" b="1" dirty="0" smtClean="0">
                <a:solidFill>
                  <a:schemeClr val="lt1"/>
                </a:solidFill>
              </a:rPr>
              <a:t>An Educational Partner</a:t>
            </a:r>
            <a:endParaRPr lang="en-US" b="1" dirty="0">
              <a:solidFill>
                <a:schemeClr val="lt1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76200"/>
            <a:ext cx="381000" cy="45816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886200" y="2362200"/>
            <a:ext cx="4495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Add a screen shot of your library web site here!</a:t>
            </a:r>
            <a:endParaRPr lang="en-US" i="1" dirty="0"/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9"/>
          <p:cNvSpPr/>
          <p:nvPr/>
        </p:nvSpPr>
        <p:spPr>
          <a:xfrm>
            <a:off x="-9525" y="-7144"/>
            <a:ext cx="9163050" cy="1041400"/>
          </a:xfrm>
          <a:custGeom>
            <a:avLst/>
            <a:gdLst/>
            <a:ahLst/>
            <a:cxnLst/>
            <a:rect l="0" t="0" r="0" b="0"/>
            <a:pathLst>
              <a:path w="5772" h="656" extrusionOk="0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12" name="Shape 10"/>
          <p:cNvSpPr/>
          <p:nvPr/>
        </p:nvSpPr>
        <p:spPr>
          <a:xfrm>
            <a:off x="4381500" y="-7144"/>
            <a:ext cx="4762500" cy="638174"/>
          </a:xfrm>
          <a:custGeom>
            <a:avLst/>
            <a:gdLst/>
            <a:ahLst/>
            <a:cxnLst/>
            <a:rect l="0" t="0" r="0" b="0"/>
            <a:pathLst>
              <a:path w="3000" h="595" extrusionOk="0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592" name="Shape 592"/>
          <p:cNvSpPr txBox="1">
            <a:spLocks noGrp="1"/>
          </p:cNvSpPr>
          <p:nvPr>
            <p:ph type="title"/>
          </p:nvPr>
        </p:nvSpPr>
        <p:spPr>
          <a:xfrm>
            <a:off x="347322" y="856487"/>
            <a:ext cx="6510678" cy="2267713"/>
          </a:xfrm>
          <a:prstGeom prst="rect">
            <a:avLst/>
          </a:prstGeom>
          <a:noFill/>
          <a:ln>
            <a:noFill/>
          </a:ln>
        </p:spPr>
        <p:txBody>
          <a:bodyPr lIns="0" tIns="45700" rIns="0" bIns="0" anchor="t" anchorCtr="0">
            <a:noAutofit/>
          </a:bodyPr>
          <a:lstStyle/>
          <a:p>
            <a:pPr lvl="0">
              <a:buSzPct val="25000"/>
            </a:pPr>
            <a:r>
              <a:rPr lang="en-US" sz="3200" b="1" dirty="0">
                <a:solidFill>
                  <a:srgbClr val="FF0000"/>
                </a:solidFill>
                <a:latin typeface="Calibri" panose="020F0502020204030204" pitchFamily="34" charset="0"/>
                <a:ea typeface="Merriweather"/>
                <a:cs typeface="Merriweather"/>
                <a:sym typeface="Merriweather"/>
              </a:rPr>
              <a:t>A Librarian </a:t>
            </a:r>
            <a:r>
              <a:rPr lang="en-US" sz="3200" b="1" dirty="0" smtClean="0">
                <a:solidFill>
                  <a:srgbClr val="FF0000"/>
                </a:solidFill>
                <a:latin typeface="Calibri" panose="020F0502020204030204" pitchFamily="34" charset="0"/>
                <a:ea typeface="Merriweather"/>
                <a:cs typeface="Merriweather"/>
                <a:sym typeface="Merriweather"/>
              </a:rPr>
              <a:t>provides expertise for</a:t>
            </a:r>
            <a:r>
              <a:rPr lang="en-US" sz="3200" b="1" i="0" u="none" strike="noStrike" cap="none" baseline="0" dirty="0" smtClean="0">
                <a:solidFill>
                  <a:schemeClr val="dk2"/>
                </a:solidFill>
                <a:latin typeface="Calibri" panose="020F0502020204030204" pitchFamily="34" charset="0"/>
                <a:sym typeface="Calibri"/>
                <a:rtl val="0"/>
              </a:rPr>
              <a:t/>
            </a:r>
            <a:br>
              <a:rPr lang="en-US" sz="3200" b="1" i="0" u="none" strike="noStrike" cap="none" baseline="0" dirty="0" smtClean="0">
                <a:solidFill>
                  <a:schemeClr val="dk2"/>
                </a:solidFill>
                <a:latin typeface="Calibri" panose="020F0502020204030204" pitchFamily="34" charset="0"/>
                <a:sym typeface="Calibri"/>
                <a:rtl val="0"/>
              </a:rPr>
            </a:br>
            <a:r>
              <a:rPr lang="en-US" sz="5000" b="1" i="0" u="none" strike="noStrike" cap="none" baseline="0" dirty="0" smtClean="0">
                <a:solidFill>
                  <a:schemeClr val="dk2"/>
                </a:solidFill>
                <a:latin typeface="Calibri" panose="020F0502020204030204" pitchFamily="34" charset="0"/>
                <a:sym typeface="Calibri"/>
                <a:rtl val="0"/>
              </a:rPr>
              <a:t>Project-based</a:t>
            </a:r>
            <a:br>
              <a:rPr lang="en-US" sz="5000" b="1" i="0" u="none" strike="noStrike" cap="none" baseline="0" dirty="0" smtClean="0">
                <a:solidFill>
                  <a:schemeClr val="dk2"/>
                </a:solidFill>
                <a:latin typeface="Calibri" panose="020F0502020204030204" pitchFamily="34" charset="0"/>
                <a:sym typeface="Calibri"/>
                <a:rtl val="0"/>
              </a:rPr>
            </a:br>
            <a:r>
              <a:rPr lang="en-US" sz="5000" b="1" i="0" u="none" strike="noStrike" cap="none" baseline="0" dirty="0" smtClean="0">
                <a:solidFill>
                  <a:schemeClr val="dk2"/>
                </a:solidFill>
                <a:latin typeface="Calibri" panose="020F0502020204030204" pitchFamily="34" charset="0"/>
                <a:sym typeface="Calibri"/>
                <a:rtl val="0"/>
              </a:rPr>
              <a:t>learning</a:t>
            </a:r>
            <a:endParaRPr lang="en-US" sz="5000" b="1" i="0" u="none" strike="noStrike" cap="none" baseline="0" dirty="0">
              <a:solidFill>
                <a:schemeClr val="dk2"/>
              </a:solidFill>
              <a:latin typeface="Calibri" panose="020F0502020204030204" pitchFamily="34" charset="0"/>
              <a:sym typeface="Calibri"/>
              <a:rtl val="0"/>
            </a:endParaRPr>
          </a:p>
        </p:txBody>
      </p:sp>
      <p:sp>
        <p:nvSpPr>
          <p:cNvPr id="595" name="Shape 595"/>
          <p:cNvSpPr txBox="1">
            <a:spLocks noGrp="1"/>
          </p:cNvSpPr>
          <p:nvPr>
            <p:ph type="body" idx="2"/>
          </p:nvPr>
        </p:nvSpPr>
        <p:spPr>
          <a:xfrm>
            <a:off x="4953000" y="1600200"/>
            <a:ext cx="3962399" cy="16764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25000"/>
              <a:buFont typeface="Merriweather"/>
              <a:buNone/>
            </a:pPr>
            <a:r>
              <a:rPr lang="en-US" sz="2000" b="0" i="0" u="none" strike="noStrike" cap="none" baseline="0" dirty="0" smtClean="0">
                <a:solidFill>
                  <a:schemeClr val="dk1"/>
                </a:solidFill>
                <a:latin typeface="Calibri" panose="020F0502020204030204" pitchFamily="34" charset="0"/>
                <a:sym typeface="Merriweather"/>
                <a:rtl val="0"/>
              </a:rPr>
              <a:t>Add an example from your school library here – picture and caption.</a:t>
            </a:r>
            <a:endParaRPr lang="en-US" sz="2000" b="0" i="0" u="none" strike="noStrike" cap="none" baseline="0" dirty="0">
              <a:solidFill>
                <a:schemeClr val="dk1"/>
              </a:solidFill>
              <a:latin typeface="Calibri" panose="020F0502020204030204" pitchFamily="34" charset="0"/>
              <a:sym typeface="Merriweather"/>
              <a:rtl val="0"/>
            </a:endParaRPr>
          </a:p>
        </p:txBody>
      </p:sp>
      <p:sp>
        <p:nvSpPr>
          <p:cNvPr id="9" name="Rectangle 8"/>
          <p:cNvSpPr/>
          <p:nvPr/>
        </p:nvSpPr>
        <p:spPr>
          <a:xfrm rot="20625534">
            <a:off x="166092" y="380203"/>
            <a:ext cx="1936907" cy="286232"/>
          </a:xfrm>
          <a:prstGeom prst="rect">
            <a:avLst/>
          </a:prstGeom>
        </p:spPr>
        <p:txBody>
          <a:bodyPr wrap="none">
            <a:prstTxWarp prst="textArchUp">
              <a:avLst/>
            </a:prstTxWarp>
            <a:spAutoFit/>
          </a:bodyPr>
          <a:lstStyle/>
          <a:p>
            <a:pPr lvl="0">
              <a:lnSpc>
                <a:spcPct val="90000"/>
              </a:lnSpc>
              <a:buClr>
                <a:schemeClr val="lt1"/>
              </a:buClr>
              <a:buSzPct val="25000"/>
            </a:pPr>
            <a:r>
              <a:rPr lang="en-US" b="1" dirty="0" smtClean="0">
                <a:solidFill>
                  <a:schemeClr val="lt1"/>
                </a:solidFill>
              </a:rPr>
              <a:t>An Educational Partner</a:t>
            </a:r>
            <a:endParaRPr lang="en-US" b="1" dirty="0">
              <a:solidFill>
                <a:schemeClr val="lt1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76200"/>
            <a:ext cx="381000" cy="458165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9"/>
          <p:cNvSpPr/>
          <p:nvPr/>
        </p:nvSpPr>
        <p:spPr>
          <a:xfrm>
            <a:off x="-9525" y="-7144"/>
            <a:ext cx="9163050" cy="1041400"/>
          </a:xfrm>
          <a:custGeom>
            <a:avLst/>
            <a:gdLst/>
            <a:ahLst/>
            <a:cxnLst/>
            <a:rect l="0" t="0" r="0" b="0"/>
            <a:pathLst>
              <a:path w="5772" h="656" extrusionOk="0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9" name="Shape 10"/>
          <p:cNvSpPr/>
          <p:nvPr/>
        </p:nvSpPr>
        <p:spPr>
          <a:xfrm>
            <a:off x="4381500" y="-7144"/>
            <a:ext cx="4762500" cy="638174"/>
          </a:xfrm>
          <a:custGeom>
            <a:avLst/>
            <a:gdLst/>
            <a:ahLst/>
            <a:cxnLst/>
            <a:rect l="0" t="0" r="0" b="0"/>
            <a:pathLst>
              <a:path w="3000" h="595" extrusionOk="0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479" name="Shape 479"/>
          <p:cNvSpPr txBox="1">
            <a:spLocks noGrp="1"/>
          </p:cNvSpPr>
          <p:nvPr>
            <p:ph type="title"/>
          </p:nvPr>
        </p:nvSpPr>
        <p:spPr>
          <a:xfrm>
            <a:off x="914400" y="838200"/>
            <a:ext cx="5486399" cy="1371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Calibri"/>
              <a:buNone/>
            </a:pPr>
            <a:r>
              <a:rPr lang="en-US" sz="3200" b="1" i="0" u="none" strike="noStrike" cap="none" baseline="0" dirty="0" smtClean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  <a:rtl val="0"/>
              </a:rPr>
              <a:t>A Librarian is…</a:t>
            </a:r>
            <a:r>
              <a:rPr lang="en-US" sz="4800" b="1" i="0" u="none" strike="noStrike" cap="none" baseline="0" dirty="0" smtClean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  <a:rtl val="0"/>
              </a:rPr>
              <a:t/>
            </a:r>
            <a:br>
              <a:rPr lang="en-US" sz="4800" b="1" i="0" u="none" strike="noStrike" cap="none" baseline="0" dirty="0" smtClean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  <a:rtl val="0"/>
              </a:rPr>
            </a:br>
            <a:r>
              <a:rPr lang="en-US" sz="4800" b="1" i="0" u="none" strike="noStrike" cap="none" baseline="0" dirty="0" smtClean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  <a:rtl val="0"/>
              </a:rPr>
              <a:t>A </a:t>
            </a:r>
            <a:r>
              <a:rPr lang="en-US" sz="4800" b="1" i="0" u="none" strike="noStrike" cap="none" baseline="0" dirty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  <a:rtl val="0"/>
              </a:rPr>
              <a:t>Faculty Consultant</a:t>
            </a:r>
          </a:p>
        </p:txBody>
      </p:sp>
      <p:sp>
        <p:nvSpPr>
          <p:cNvPr id="480" name="Shape 480"/>
          <p:cNvSpPr txBox="1">
            <a:spLocks noGrp="1"/>
          </p:cNvSpPr>
          <p:nvPr>
            <p:ph type="body" idx="1"/>
          </p:nvPr>
        </p:nvSpPr>
        <p:spPr>
          <a:xfrm>
            <a:off x="609600" y="2438400"/>
            <a:ext cx="7924800" cy="3124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274320" marR="0" lvl="0" indent="-27432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100000"/>
              <a:buFont typeface="Arial"/>
              <a:buChar char="●"/>
              <a:tabLst>
                <a:tab pos="4000500" algn="l"/>
              </a:tabLst>
            </a:pPr>
            <a:r>
              <a:rPr lang="en-US" sz="3200" b="0" i="0" u="none" strike="noStrike" cap="none" baseline="0" dirty="0">
                <a:solidFill>
                  <a:schemeClr val="dk1"/>
                </a:solidFill>
                <a:latin typeface="Calibri" panose="020F0502020204030204" pitchFamily="34" charset="0"/>
                <a:ea typeface="Arial"/>
                <a:cs typeface="Arial"/>
                <a:sym typeface="Arial"/>
                <a:rtl val="0"/>
              </a:rPr>
              <a:t>Helps teachers </a:t>
            </a:r>
          </a:p>
          <a:p>
            <a:pPr marL="914400" marR="0" lvl="1" indent="-27432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Courier New" panose="02070309020205020404" pitchFamily="49" charset="0"/>
              <a:buChar char="o"/>
            </a:pPr>
            <a:r>
              <a:rPr lang="en-US" sz="3000" dirty="0">
                <a:latin typeface="Calibri" panose="020F0502020204030204" pitchFamily="34" charset="0"/>
                <a:ea typeface="Arial"/>
                <a:cs typeface="Arial"/>
                <a:sym typeface="Arial"/>
              </a:rPr>
              <a:t>l</a:t>
            </a:r>
            <a:r>
              <a:rPr lang="en-US" sz="3000" b="0" i="0" u="none" strike="noStrike" cap="none" baseline="0" dirty="0" smtClean="0">
                <a:solidFill>
                  <a:schemeClr val="dk1"/>
                </a:solidFill>
                <a:latin typeface="Calibri" panose="020F0502020204030204" pitchFamily="34" charset="0"/>
                <a:ea typeface="Arial"/>
                <a:cs typeface="Arial"/>
                <a:sym typeface="Arial"/>
                <a:rtl val="0"/>
              </a:rPr>
              <a:t>ocate </a:t>
            </a:r>
            <a:r>
              <a:rPr lang="en-US" sz="3000" b="0" i="0" u="none" strike="noStrike" cap="none" baseline="0" dirty="0">
                <a:solidFill>
                  <a:schemeClr val="dk1"/>
                </a:solidFill>
                <a:latin typeface="Calibri" panose="020F0502020204030204" pitchFamily="34" charset="0"/>
                <a:ea typeface="Arial"/>
                <a:cs typeface="Arial"/>
                <a:sym typeface="Arial"/>
                <a:rtl val="0"/>
              </a:rPr>
              <a:t>useful materials</a:t>
            </a:r>
          </a:p>
          <a:p>
            <a:pPr marL="914400" marR="0" lvl="1" indent="-27432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Courier New" panose="02070309020205020404" pitchFamily="49" charset="0"/>
              <a:buChar char="o"/>
            </a:pPr>
            <a:r>
              <a:rPr lang="en-US" sz="3000" b="0" i="0" u="none" strike="noStrike" cap="none" baseline="0" dirty="0" smtClean="0">
                <a:solidFill>
                  <a:schemeClr val="dk1"/>
                </a:solidFill>
                <a:latin typeface="Calibri" panose="020F0502020204030204" pitchFamily="34" charset="0"/>
                <a:ea typeface="Arial"/>
                <a:cs typeface="Arial"/>
                <a:sym typeface="Arial"/>
                <a:rtl val="0"/>
              </a:rPr>
              <a:t>integrate </a:t>
            </a:r>
            <a:r>
              <a:rPr lang="en-US" sz="3000" b="0" i="0" u="none" strike="noStrike" cap="none" baseline="0" dirty="0">
                <a:solidFill>
                  <a:schemeClr val="dk1"/>
                </a:solidFill>
                <a:latin typeface="Calibri" panose="020F0502020204030204" pitchFamily="34" charset="0"/>
                <a:ea typeface="Arial"/>
                <a:cs typeface="Arial"/>
                <a:sym typeface="Arial"/>
                <a:rtl val="0"/>
              </a:rPr>
              <a:t>library resources</a:t>
            </a:r>
          </a:p>
          <a:p>
            <a:pPr marL="274320" marR="0" lvl="0" indent="-274320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3"/>
              </a:buClr>
              <a:buSzPct val="100000"/>
              <a:buFont typeface="Arial"/>
              <a:buChar char="●"/>
            </a:pPr>
            <a:r>
              <a:rPr lang="en-US" sz="3200" b="0" i="0" u="none" strike="noStrike" cap="none" baseline="0" dirty="0">
                <a:solidFill>
                  <a:schemeClr val="dk1"/>
                </a:solidFill>
                <a:latin typeface="Calibri" panose="020F0502020204030204" pitchFamily="34" charset="0"/>
                <a:ea typeface="Arial"/>
                <a:cs typeface="Arial"/>
                <a:sym typeface="Arial"/>
                <a:rtl val="0"/>
              </a:rPr>
              <a:t>Co-teaches literacy and digital citizenship</a:t>
            </a:r>
          </a:p>
          <a:p>
            <a:pPr marL="274320" marR="0" lvl="0" indent="-274320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3"/>
              </a:buClr>
              <a:buSzPct val="100000"/>
              <a:buFont typeface="Arial"/>
              <a:buChar char="●"/>
            </a:pPr>
            <a:r>
              <a:rPr lang="en-US" sz="3200" b="0" i="0" u="none" strike="noStrike" cap="none" baseline="0" dirty="0">
                <a:solidFill>
                  <a:schemeClr val="dk1"/>
                </a:solidFill>
                <a:latin typeface="Calibri" panose="020F0502020204030204" pitchFamily="34" charset="0"/>
                <a:ea typeface="Arial"/>
                <a:cs typeface="Arial"/>
                <a:sym typeface="Arial"/>
                <a:rtl val="0"/>
              </a:rPr>
              <a:t>Collaborates to build exciting lessons</a:t>
            </a:r>
          </a:p>
          <a:p>
            <a:endParaRPr lang="en-US" sz="3200" b="0" i="0" u="none" strike="noStrike" cap="none" baseline="0" dirty="0">
              <a:solidFill>
                <a:schemeClr val="dk1"/>
              </a:solidFill>
              <a:latin typeface="Calibri" panose="020F0502020204030204" pitchFamily="34" charset="0"/>
              <a:ea typeface="Arial"/>
              <a:cs typeface="Arial"/>
              <a:sym typeface="Arial"/>
              <a:rtl val="0"/>
            </a:endParaRPr>
          </a:p>
          <a:p>
            <a:endParaRPr lang="en-US" sz="3200" b="0" i="0" u="none" strike="noStrike" cap="none" baseline="0" dirty="0">
              <a:solidFill>
                <a:schemeClr val="dk1"/>
              </a:solidFill>
              <a:latin typeface="Calibri" panose="020F0502020204030204" pitchFamily="34" charset="0"/>
              <a:ea typeface="Arial"/>
              <a:cs typeface="Arial"/>
              <a:sym typeface="Arial"/>
              <a:rtl val="0"/>
            </a:endParaRPr>
          </a:p>
          <a:p>
            <a:endParaRPr lang="en-US" sz="3200" b="0" i="0" u="none" strike="noStrike" cap="none" baseline="0" dirty="0">
              <a:solidFill>
                <a:schemeClr val="dk1"/>
              </a:solidFill>
              <a:latin typeface="Calibri" panose="020F0502020204030204" pitchFamily="34" charset="0"/>
              <a:ea typeface="Arial"/>
              <a:cs typeface="Arial"/>
              <a:sym typeface="Arial"/>
              <a:rtl val="0"/>
            </a:endParaRPr>
          </a:p>
        </p:txBody>
      </p:sp>
      <p:sp>
        <p:nvSpPr>
          <p:cNvPr id="6" name="Rectangle 5"/>
          <p:cNvSpPr/>
          <p:nvPr/>
        </p:nvSpPr>
        <p:spPr>
          <a:xfrm rot="20625534">
            <a:off x="166092" y="380203"/>
            <a:ext cx="1936907" cy="286232"/>
          </a:xfrm>
          <a:prstGeom prst="rect">
            <a:avLst/>
          </a:prstGeom>
        </p:spPr>
        <p:txBody>
          <a:bodyPr wrap="none">
            <a:prstTxWarp prst="textArchUp">
              <a:avLst/>
            </a:prstTxWarp>
            <a:spAutoFit/>
          </a:bodyPr>
          <a:lstStyle/>
          <a:p>
            <a:pPr lvl="0">
              <a:lnSpc>
                <a:spcPct val="90000"/>
              </a:lnSpc>
              <a:buClr>
                <a:schemeClr val="lt1"/>
              </a:buClr>
              <a:buSzPct val="25000"/>
            </a:pPr>
            <a:r>
              <a:rPr lang="en-US" b="1" dirty="0" smtClean="0">
                <a:solidFill>
                  <a:schemeClr val="lt1"/>
                </a:solidFill>
              </a:rPr>
              <a:t>An Educational Partner</a:t>
            </a:r>
            <a:endParaRPr lang="en-US" b="1" dirty="0">
              <a:solidFill>
                <a:schemeClr val="lt1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76200"/>
            <a:ext cx="381000" cy="458165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/>
          <p:nvPr/>
        </p:nvSpPr>
        <p:spPr>
          <a:xfrm>
            <a:off x="-9525" y="-7144"/>
            <a:ext cx="9163050" cy="1041400"/>
          </a:xfrm>
          <a:custGeom>
            <a:avLst/>
            <a:gdLst/>
            <a:ahLst/>
            <a:cxnLst/>
            <a:rect l="0" t="0" r="0" b="0"/>
            <a:pathLst>
              <a:path w="5772" h="656" extrusionOk="0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10" name="Shape 10"/>
          <p:cNvSpPr/>
          <p:nvPr/>
        </p:nvSpPr>
        <p:spPr>
          <a:xfrm>
            <a:off x="4381500" y="-7144"/>
            <a:ext cx="4762500" cy="638174"/>
          </a:xfrm>
          <a:custGeom>
            <a:avLst/>
            <a:gdLst/>
            <a:ahLst/>
            <a:cxnLst/>
            <a:rect l="0" t="0" r="0" b="0"/>
            <a:pathLst>
              <a:path w="3000" h="595" extrusionOk="0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502" name="Shape 502"/>
          <p:cNvSpPr txBox="1"/>
          <p:nvPr/>
        </p:nvSpPr>
        <p:spPr>
          <a:xfrm>
            <a:off x="577516" y="1905000"/>
            <a:ext cx="2666999" cy="32004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n-US" sz="3200" b="1" i="0" u="none" strike="noStrike" cap="none" baseline="0" dirty="0">
                <a:solidFill>
                  <a:schemeClr val="bg2"/>
                </a:solidFill>
                <a:latin typeface="Calibri" panose="020F0502020204030204" pitchFamily="34" charset="0"/>
                <a:sym typeface="Arial"/>
                <a:rtl val="0"/>
              </a:rPr>
              <a:t>Provides teachers with the newest and  best sources of information</a:t>
            </a:r>
            <a:r>
              <a:rPr lang="en-US" sz="3200" b="1" i="0" u="none" strike="noStrike" cap="none" baseline="0" dirty="0">
                <a:solidFill>
                  <a:srgbClr val="0070C0"/>
                </a:solidFill>
                <a:latin typeface="Calibri" panose="020F0502020204030204" pitchFamily="34" charset="0"/>
                <a:sym typeface="Arial"/>
                <a:rtl val="0"/>
              </a:rPr>
              <a:t>.</a:t>
            </a:r>
          </a:p>
          <a:p>
            <a:endParaRPr lang="en-US" sz="3200" b="1" i="0" u="none" strike="noStrike" cap="none" baseline="0" dirty="0">
              <a:solidFill>
                <a:srgbClr val="0070C0"/>
              </a:solidFill>
              <a:latin typeface="Calibri" panose="020F0502020204030204" pitchFamily="34" charset="0"/>
              <a:sym typeface="Arial"/>
              <a:rtl val="0"/>
            </a:endParaRPr>
          </a:p>
        </p:txBody>
      </p:sp>
      <p:sp>
        <p:nvSpPr>
          <p:cNvPr id="4" name="Shape 479"/>
          <p:cNvSpPr txBox="1">
            <a:spLocks/>
          </p:cNvSpPr>
          <p:nvPr/>
        </p:nvSpPr>
        <p:spPr>
          <a:xfrm>
            <a:off x="569495" y="1082842"/>
            <a:ext cx="2438400" cy="685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</a:lstStyle>
          <a:p>
            <a:pPr>
              <a:buClr>
                <a:schemeClr val="dk2"/>
              </a:buClr>
              <a:buSzPct val="25000"/>
              <a:buFont typeface="Calibri"/>
              <a:buNone/>
            </a:pPr>
            <a:r>
              <a:rPr lang="en-US" sz="3200" b="1" dirty="0" smtClean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A Librarian…</a:t>
            </a:r>
            <a:endParaRPr lang="en-US" sz="4800" b="1" dirty="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" name="Rectangle 6"/>
          <p:cNvSpPr/>
          <p:nvPr/>
        </p:nvSpPr>
        <p:spPr>
          <a:xfrm rot="20625534">
            <a:off x="166092" y="380203"/>
            <a:ext cx="1936907" cy="286232"/>
          </a:xfrm>
          <a:prstGeom prst="rect">
            <a:avLst/>
          </a:prstGeom>
        </p:spPr>
        <p:txBody>
          <a:bodyPr wrap="none">
            <a:prstTxWarp prst="textArchUp">
              <a:avLst/>
            </a:prstTxWarp>
            <a:spAutoFit/>
          </a:bodyPr>
          <a:lstStyle/>
          <a:p>
            <a:pPr lvl="0">
              <a:lnSpc>
                <a:spcPct val="90000"/>
              </a:lnSpc>
              <a:buClr>
                <a:schemeClr val="lt1"/>
              </a:buClr>
              <a:buSzPct val="25000"/>
            </a:pPr>
            <a:r>
              <a:rPr lang="en-US" b="1" dirty="0" smtClean="0">
                <a:solidFill>
                  <a:schemeClr val="lt1"/>
                </a:solidFill>
              </a:rPr>
              <a:t>An Educational Partner</a:t>
            </a:r>
            <a:endParaRPr lang="en-US" b="1" dirty="0">
              <a:solidFill>
                <a:schemeClr val="lt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76200"/>
            <a:ext cx="381000" cy="45816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572000" y="2362200"/>
            <a:ext cx="381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A picture of you with a teacher would go here.</a:t>
            </a:r>
            <a:endParaRPr lang="en-US" i="1" dirty="0"/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9"/>
          <p:cNvSpPr/>
          <p:nvPr/>
        </p:nvSpPr>
        <p:spPr>
          <a:xfrm>
            <a:off x="-9525" y="-7144"/>
            <a:ext cx="9163050" cy="1041400"/>
          </a:xfrm>
          <a:custGeom>
            <a:avLst/>
            <a:gdLst/>
            <a:ahLst/>
            <a:cxnLst/>
            <a:rect l="0" t="0" r="0" b="0"/>
            <a:pathLst>
              <a:path w="5772" h="656" extrusionOk="0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11" name="Shape 10"/>
          <p:cNvSpPr/>
          <p:nvPr/>
        </p:nvSpPr>
        <p:spPr>
          <a:xfrm>
            <a:off x="4381500" y="-7144"/>
            <a:ext cx="4762500" cy="638174"/>
          </a:xfrm>
          <a:custGeom>
            <a:avLst/>
            <a:gdLst/>
            <a:ahLst/>
            <a:cxnLst/>
            <a:rect l="0" t="0" r="0" b="0"/>
            <a:pathLst>
              <a:path w="3000" h="595" extrusionOk="0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510" name="Shape 510"/>
          <p:cNvSpPr txBox="1"/>
          <p:nvPr/>
        </p:nvSpPr>
        <p:spPr>
          <a:xfrm>
            <a:off x="533400" y="2362200"/>
            <a:ext cx="2438399" cy="35814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25000"/>
              <a:buFont typeface="Merriweather"/>
              <a:buNone/>
            </a:pPr>
            <a:r>
              <a:rPr lang="en-US" sz="2800" b="0" i="0" u="none" strike="noStrike" cap="none" baseline="0" dirty="0">
                <a:solidFill>
                  <a:schemeClr val="tx1"/>
                </a:solidFill>
                <a:latin typeface="Calibri" panose="020F0502020204030204" pitchFamily="34" charset="0"/>
                <a:ea typeface="Merriweather"/>
                <a:cs typeface="Merriweather"/>
                <a:sym typeface="Merriweather"/>
                <a:rtl val="0"/>
              </a:rPr>
              <a:t>Chooses stories that integrate topics and values addressed by both English and Hebrew teachers.</a:t>
            </a:r>
          </a:p>
        </p:txBody>
      </p:sp>
      <p:sp>
        <p:nvSpPr>
          <p:cNvPr id="14" name="Shape 479"/>
          <p:cNvSpPr txBox="1">
            <a:spLocks/>
          </p:cNvSpPr>
          <p:nvPr/>
        </p:nvSpPr>
        <p:spPr>
          <a:xfrm>
            <a:off x="533400" y="914400"/>
            <a:ext cx="3962400" cy="1447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</a:lstStyle>
          <a:p>
            <a:pPr>
              <a:buClr>
                <a:schemeClr val="dk2"/>
              </a:buClr>
              <a:buSzPct val="25000"/>
              <a:buFont typeface="Calibri"/>
              <a:buNone/>
            </a:pPr>
            <a:r>
              <a:rPr lang="en-US" sz="3200" b="1" dirty="0" smtClean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A Librarian is… </a:t>
            </a:r>
          </a:p>
          <a:p>
            <a:pPr>
              <a:buClr>
                <a:schemeClr val="dk2"/>
              </a:buClr>
              <a:buSzPct val="25000"/>
              <a:buFont typeface="Calibri"/>
              <a:buNone/>
            </a:pPr>
            <a:r>
              <a:rPr lang="en-US" sz="4400" b="1" dirty="0" smtClean="0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A Storyteller</a:t>
            </a:r>
            <a:endParaRPr lang="en-US" sz="4400" b="1" dirty="0">
              <a:solidFill>
                <a:schemeClr val="bg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Rectangle 7"/>
          <p:cNvSpPr/>
          <p:nvPr/>
        </p:nvSpPr>
        <p:spPr>
          <a:xfrm rot="20625534">
            <a:off x="166092" y="380203"/>
            <a:ext cx="1936907" cy="286232"/>
          </a:xfrm>
          <a:prstGeom prst="rect">
            <a:avLst/>
          </a:prstGeom>
        </p:spPr>
        <p:txBody>
          <a:bodyPr wrap="none">
            <a:prstTxWarp prst="textArchUp">
              <a:avLst/>
            </a:prstTxWarp>
            <a:spAutoFit/>
          </a:bodyPr>
          <a:lstStyle/>
          <a:p>
            <a:pPr lvl="0">
              <a:lnSpc>
                <a:spcPct val="90000"/>
              </a:lnSpc>
              <a:buClr>
                <a:schemeClr val="lt1"/>
              </a:buClr>
              <a:buSzPct val="25000"/>
            </a:pPr>
            <a:r>
              <a:rPr lang="en-US" b="1" dirty="0" smtClean="0">
                <a:solidFill>
                  <a:schemeClr val="lt1"/>
                </a:solidFill>
              </a:rPr>
              <a:t>An Educational Partner</a:t>
            </a:r>
            <a:endParaRPr lang="en-US" b="1" dirty="0">
              <a:solidFill>
                <a:schemeClr val="lt1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76200"/>
            <a:ext cx="381000" cy="45816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495800" y="2514600"/>
            <a:ext cx="4343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Put a picture of yourself reading to children here.</a:t>
            </a:r>
            <a:endParaRPr lang="en-US" i="1" dirty="0"/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9"/>
          <p:cNvSpPr/>
          <p:nvPr/>
        </p:nvSpPr>
        <p:spPr>
          <a:xfrm>
            <a:off x="-9525" y="-7144"/>
            <a:ext cx="9163050" cy="1041400"/>
          </a:xfrm>
          <a:custGeom>
            <a:avLst/>
            <a:gdLst/>
            <a:ahLst/>
            <a:cxnLst/>
            <a:rect l="0" t="0" r="0" b="0"/>
            <a:pathLst>
              <a:path w="5772" h="656" extrusionOk="0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11" name="Shape 10"/>
          <p:cNvSpPr/>
          <p:nvPr/>
        </p:nvSpPr>
        <p:spPr>
          <a:xfrm>
            <a:off x="4381500" y="-7144"/>
            <a:ext cx="4762500" cy="638174"/>
          </a:xfrm>
          <a:custGeom>
            <a:avLst/>
            <a:gdLst/>
            <a:ahLst/>
            <a:cxnLst/>
            <a:rect l="0" t="0" r="0" b="0"/>
            <a:pathLst>
              <a:path w="3000" h="595" extrusionOk="0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524" name="Shape 524"/>
          <p:cNvSpPr txBox="1">
            <a:spLocks noGrp="1"/>
          </p:cNvSpPr>
          <p:nvPr>
            <p:ph type="body" idx="1"/>
          </p:nvPr>
        </p:nvSpPr>
        <p:spPr>
          <a:xfrm>
            <a:off x="609600" y="3352800"/>
            <a:ext cx="2819400" cy="3127177"/>
          </a:xfrm>
          <a:prstGeom prst="rect">
            <a:avLst/>
          </a:prstGeom>
          <a:noFill/>
          <a:ln>
            <a:noFill/>
          </a:ln>
        </p:spPr>
        <p:txBody>
          <a:bodyPr lIns="18275" tIns="45700" rIns="1827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25000"/>
              <a:buFont typeface="Merriweather"/>
              <a:buNone/>
            </a:pPr>
            <a:r>
              <a:rPr lang="en-US" sz="2400" b="0" i="0" u="none" strike="noStrike" cap="none" baseline="0" dirty="0">
                <a:solidFill>
                  <a:schemeClr val="dk1"/>
                </a:solidFill>
                <a:latin typeface="Calibri" panose="020F0502020204030204" pitchFamily="34" charset="0"/>
                <a:sym typeface="Merriweather"/>
                <a:rtl val="0"/>
              </a:rPr>
              <a:t>Helps students build Hebrew reading skills and </a:t>
            </a:r>
            <a:r>
              <a:rPr lang="en-US" sz="2400" b="0" i="0" u="none" strike="noStrike" cap="none" baseline="0" dirty="0" smtClean="0">
                <a:solidFill>
                  <a:schemeClr val="dk1"/>
                </a:solidFill>
                <a:latin typeface="Calibri" panose="020F0502020204030204" pitchFamily="34" charset="0"/>
                <a:sym typeface="Merriweather"/>
                <a:rtl val="0"/>
              </a:rPr>
              <a:t>confidence. Students read </a:t>
            </a:r>
            <a:r>
              <a:rPr lang="en-US" sz="2400" b="0" i="0" u="none" strike="noStrike" cap="none" baseline="0" dirty="0">
                <a:solidFill>
                  <a:schemeClr val="dk1"/>
                </a:solidFill>
                <a:latin typeface="Calibri" panose="020F0502020204030204" pitchFamily="34" charset="0"/>
                <a:sym typeface="Merriweather"/>
                <a:rtl val="0"/>
              </a:rPr>
              <a:t>Hebrew library books and report on them either in writing or orally. </a:t>
            </a:r>
          </a:p>
        </p:txBody>
      </p:sp>
      <p:sp>
        <p:nvSpPr>
          <p:cNvPr id="7" name="Shape 479"/>
          <p:cNvSpPr txBox="1">
            <a:spLocks/>
          </p:cNvSpPr>
          <p:nvPr/>
        </p:nvSpPr>
        <p:spPr>
          <a:xfrm>
            <a:off x="533400" y="685800"/>
            <a:ext cx="8153400" cy="2590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</a:lstStyle>
          <a:p>
            <a:pPr>
              <a:buClr>
                <a:schemeClr val="dk2"/>
              </a:buClr>
              <a:buSzPct val="25000"/>
              <a:buFont typeface="Calibri"/>
              <a:buNone/>
            </a:pPr>
            <a:r>
              <a:rPr lang="en-US" sz="3200" b="1" dirty="0" smtClean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A Librarian…</a:t>
            </a:r>
          </a:p>
          <a:p>
            <a:pPr>
              <a:buClr>
                <a:schemeClr val="dk2"/>
              </a:buClr>
              <a:buSzPct val="25000"/>
              <a:buFont typeface="Calibri"/>
              <a:buNone/>
            </a:pPr>
            <a:r>
              <a:rPr lang="en-US" sz="4400" b="1" dirty="0" smtClean="0">
                <a:solidFill>
                  <a:schemeClr val="bg2"/>
                </a:solidFill>
                <a:latin typeface="Calibri" panose="020F0502020204030204" pitchFamily="34" charset="0"/>
                <a:sym typeface="Calibri"/>
              </a:rPr>
              <a:t>Reinforces </a:t>
            </a:r>
            <a:r>
              <a:rPr lang="en-US" sz="4400" b="1" dirty="0">
                <a:solidFill>
                  <a:schemeClr val="bg2"/>
                </a:solidFill>
                <a:latin typeface="Calibri" panose="020F0502020204030204" pitchFamily="34" charset="0"/>
                <a:sym typeface="Calibri"/>
              </a:rPr>
              <a:t>Reading Skills in both English </a:t>
            </a:r>
            <a:r>
              <a:rPr lang="en-US" sz="4400" b="1" dirty="0" smtClean="0">
                <a:solidFill>
                  <a:schemeClr val="bg2"/>
                </a:solidFill>
                <a:latin typeface="Calibri" panose="020F0502020204030204" pitchFamily="34" charset="0"/>
                <a:sym typeface="Calibri"/>
              </a:rPr>
              <a:t>and</a:t>
            </a:r>
          </a:p>
          <a:p>
            <a:pPr>
              <a:buClr>
                <a:schemeClr val="dk2"/>
              </a:buClr>
              <a:buSzPct val="25000"/>
              <a:buFont typeface="Calibri"/>
              <a:buNone/>
            </a:pPr>
            <a:r>
              <a:rPr lang="en-US" sz="4400" b="1" dirty="0" smtClean="0">
                <a:solidFill>
                  <a:schemeClr val="bg2"/>
                </a:solidFill>
                <a:latin typeface="Calibri" panose="020F0502020204030204" pitchFamily="34" charset="0"/>
                <a:sym typeface="Calibri"/>
              </a:rPr>
              <a:t>Hebrew</a:t>
            </a:r>
            <a:endParaRPr lang="en-US" sz="4400" b="1" dirty="0">
              <a:solidFill>
                <a:schemeClr val="bg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Rectangle 8"/>
          <p:cNvSpPr/>
          <p:nvPr/>
        </p:nvSpPr>
        <p:spPr>
          <a:xfrm rot="20625534">
            <a:off x="166092" y="380203"/>
            <a:ext cx="1936907" cy="286232"/>
          </a:xfrm>
          <a:prstGeom prst="rect">
            <a:avLst/>
          </a:prstGeom>
        </p:spPr>
        <p:txBody>
          <a:bodyPr wrap="none">
            <a:prstTxWarp prst="textArchUp">
              <a:avLst/>
            </a:prstTxWarp>
            <a:spAutoFit/>
          </a:bodyPr>
          <a:lstStyle/>
          <a:p>
            <a:pPr lvl="0">
              <a:lnSpc>
                <a:spcPct val="90000"/>
              </a:lnSpc>
              <a:buClr>
                <a:schemeClr val="lt1"/>
              </a:buClr>
              <a:buSzPct val="25000"/>
            </a:pPr>
            <a:r>
              <a:rPr lang="en-US" b="1" dirty="0" smtClean="0">
                <a:solidFill>
                  <a:schemeClr val="lt1"/>
                </a:solidFill>
              </a:rPr>
              <a:t>An Educational Partner</a:t>
            </a:r>
            <a:endParaRPr lang="en-US" b="1" dirty="0">
              <a:solidFill>
                <a:schemeClr val="lt1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76200"/>
            <a:ext cx="381000" cy="45816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381500" y="2971800"/>
            <a:ext cx="40005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If this applies to your school library, insert a picture of a student reading a Hebrew book.</a:t>
            </a:r>
            <a:endParaRPr lang="en-US" i="1" dirty="0"/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9"/>
          <p:cNvSpPr/>
          <p:nvPr/>
        </p:nvSpPr>
        <p:spPr>
          <a:xfrm>
            <a:off x="-9525" y="-7144"/>
            <a:ext cx="9163050" cy="1041400"/>
          </a:xfrm>
          <a:custGeom>
            <a:avLst/>
            <a:gdLst/>
            <a:ahLst/>
            <a:cxnLst/>
            <a:rect l="0" t="0" r="0" b="0"/>
            <a:pathLst>
              <a:path w="5772" h="656" extrusionOk="0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9" name="Shape 10"/>
          <p:cNvSpPr/>
          <p:nvPr/>
        </p:nvSpPr>
        <p:spPr>
          <a:xfrm>
            <a:off x="4381500" y="-7144"/>
            <a:ext cx="4762500" cy="638174"/>
          </a:xfrm>
          <a:custGeom>
            <a:avLst/>
            <a:gdLst/>
            <a:ahLst/>
            <a:cxnLst/>
            <a:rect l="0" t="0" r="0" b="0"/>
            <a:pathLst>
              <a:path w="3000" h="595" extrusionOk="0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532" name="Shape 532"/>
          <p:cNvSpPr txBox="1">
            <a:spLocks noGrp="1"/>
          </p:cNvSpPr>
          <p:nvPr>
            <p:ph type="title"/>
          </p:nvPr>
        </p:nvSpPr>
        <p:spPr>
          <a:xfrm>
            <a:off x="609600" y="762000"/>
            <a:ext cx="8077199" cy="2971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/>
          <a:p>
            <a:pPr>
              <a:buSzPct val="25000"/>
            </a:pPr>
            <a:r>
              <a:rPr lang="en-US" sz="3200" b="1" dirty="0">
                <a:solidFill>
                  <a:srgbClr val="FF0000"/>
                </a:solidFill>
              </a:rPr>
              <a:t>A </a:t>
            </a:r>
            <a:r>
              <a:rPr lang="en-US" sz="3200" b="1" dirty="0" smtClean="0">
                <a:solidFill>
                  <a:srgbClr val="FF0000"/>
                </a:solidFill>
              </a:rPr>
              <a:t>Librarian is…</a:t>
            </a:r>
            <a:r>
              <a:rPr lang="en-US" sz="5400" b="1" dirty="0">
                <a:solidFill>
                  <a:srgbClr val="FF0000"/>
                </a:solidFill>
              </a:rPr>
              <a:t/>
            </a:r>
            <a:br>
              <a:rPr lang="en-US" sz="5400" b="1" dirty="0">
                <a:solidFill>
                  <a:srgbClr val="FF0000"/>
                </a:solidFill>
              </a:rPr>
            </a:br>
            <a:r>
              <a:rPr lang="en-US" sz="5000" b="1" i="0" u="none" strike="noStrike" cap="none" baseline="0" dirty="0" smtClean="0">
                <a:solidFill>
                  <a:schemeClr val="bg2"/>
                </a:solidFill>
                <a:latin typeface="Calibri" panose="020F0502020204030204" pitchFamily="34" charset="0"/>
                <a:sym typeface="Calibri"/>
                <a:rtl val="0"/>
              </a:rPr>
              <a:t>A </a:t>
            </a:r>
            <a:r>
              <a:rPr lang="en-US" sz="5000" b="1" i="0" u="none" strike="noStrike" cap="none" baseline="0" dirty="0">
                <a:solidFill>
                  <a:schemeClr val="bg2"/>
                </a:solidFill>
                <a:latin typeface="Calibri" panose="020F0502020204030204" pitchFamily="34" charset="0"/>
                <a:sym typeface="Calibri"/>
                <a:rtl val="0"/>
              </a:rPr>
              <a:t>bridge between Judaic and </a:t>
            </a:r>
            <a:r>
              <a:rPr lang="en-US" sz="5000" b="1" i="0" u="none" strike="noStrike" cap="none" baseline="0" dirty="0" smtClean="0">
                <a:solidFill>
                  <a:schemeClr val="bg2"/>
                </a:solidFill>
                <a:latin typeface="Calibri" panose="020F0502020204030204" pitchFamily="34" charset="0"/>
                <a:sym typeface="Calibri"/>
                <a:rtl val="0"/>
              </a:rPr>
              <a:t>secular</a:t>
            </a:r>
            <a:br>
              <a:rPr lang="en-US" sz="5000" b="1" i="0" u="none" strike="noStrike" cap="none" baseline="0" dirty="0" smtClean="0">
                <a:solidFill>
                  <a:schemeClr val="bg2"/>
                </a:solidFill>
                <a:latin typeface="Calibri" panose="020F0502020204030204" pitchFamily="34" charset="0"/>
                <a:sym typeface="Calibri"/>
                <a:rtl val="0"/>
              </a:rPr>
            </a:br>
            <a:r>
              <a:rPr lang="en-US" sz="5000" b="1" i="0" u="none" strike="noStrike" cap="none" baseline="0" dirty="0" smtClean="0">
                <a:solidFill>
                  <a:schemeClr val="bg2"/>
                </a:solidFill>
                <a:latin typeface="Calibri" panose="020F0502020204030204" pitchFamily="34" charset="0"/>
                <a:sym typeface="Calibri"/>
                <a:rtl val="0"/>
              </a:rPr>
              <a:t>studies</a:t>
            </a:r>
            <a:endParaRPr lang="en-US" sz="5000" b="1" i="0" u="none" strike="noStrike" cap="none" baseline="0" dirty="0">
              <a:solidFill>
                <a:schemeClr val="bg2"/>
              </a:solidFill>
              <a:latin typeface="Calibri" panose="020F0502020204030204" pitchFamily="34" charset="0"/>
              <a:sym typeface="Calibri"/>
              <a:rtl val="0"/>
            </a:endParaRPr>
          </a:p>
        </p:txBody>
      </p:sp>
      <p:sp>
        <p:nvSpPr>
          <p:cNvPr id="533" name="Shape 533"/>
          <p:cNvSpPr txBox="1">
            <a:spLocks noGrp="1"/>
          </p:cNvSpPr>
          <p:nvPr>
            <p:ph type="body" idx="1"/>
          </p:nvPr>
        </p:nvSpPr>
        <p:spPr>
          <a:xfrm>
            <a:off x="609600" y="3886200"/>
            <a:ext cx="2743200" cy="2209800"/>
          </a:xfrm>
          <a:prstGeom prst="rect">
            <a:avLst/>
          </a:prstGeom>
          <a:noFill/>
          <a:ln>
            <a:noFill/>
          </a:ln>
        </p:spPr>
        <p:txBody>
          <a:bodyPr lIns="64000" tIns="45700" rIns="45700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25000"/>
              <a:buFont typeface="Merriweather"/>
              <a:buNone/>
            </a:pPr>
            <a:endParaRPr lang="en-US" sz="2400" b="0" i="0" u="none" strike="noStrike" cap="none" baseline="0" dirty="0">
              <a:solidFill>
                <a:schemeClr val="tx1"/>
              </a:solidFill>
              <a:latin typeface="Calibri" panose="020F0502020204030204" pitchFamily="34" charset="0"/>
              <a:sym typeface="Merriweather"/>
              <a:rtl val="0"/>
            </a:endParaRPr>
          </a:p>
        </p:txBody>
      </p:sp>
      <p:sp>
        <p:nvSpPr>
          <p:cNvPr id="6" name="Rectangle 5"/>
          <p:cNvSpPr/>
          <p:nvPr/>
        </p:nvSpPr>
        <p:spPr>
          <a:xfrm rot="20698169">
            <a:off x="164064" y="362924"/>
            <a:ext cx="2083335" cy="286232"/>
          </a:xfrm>
          <a:prstGeom prst="rect">
            <a:avLst/>
          </a:prstGeom>
        </p:spPr>
        <p:txBody>
          <a:bodyPr wrap="none">
            <a:prstTxWarp prst="textArchUp">
              <a:avLst/>
            </a:prstTxWarp>
            <a:spAutoFit/>
          </a:bodyPr>
          <a:lstStyle/>
          <a:p>
            <a:pPr lvl="0">
              <a:lnSpc>
                <a:spcPct val="90000"/>
              </a:lnSpc>
              <a:buClr>
                <a:schemeClr val="lt1"/>
              </a:buClr>
              <a:buSzPct val="25000"/>
            </a:pPr>
            <a:r>
              <a:rPr lang="en-US" b="1" dirty="0" smtClean="0">
                <a:solidFill>
                  <a:schemeClr val="lt1"/>
                </a:solidFill>
              </a:rPr>
              <a:t>An Educational Partner</a:t>
            </a:r>
            <a:endParaRPr lang="en-US" b="1" dirty="0">
              <a:solidFill>
                <a:schemeClr val="lt1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76200"/>
            <a:ext cx="381000" cy="45816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419600" y="3048000"/>
            <a:ext cx="3962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Insert picture and text here if relevant.</a:t>
            </a:r>
            <a:endParaRPr lang="en-US" dirty="0"/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Shape 331"/>
          <p:cNvSpPr txBox="1">
            <a:spLocks noGrp="1"/>
          </p:cNvSpPr>
          <p:nvPr>
            <p:ph type="body" idx="1"/>
          </p:nvPr>
        </p:nvSpPr>
        <p:spPr>
          <a:xfrm>
            <a:off x="457200" y="838200"/>
            <a:ext cx="8229600" cy="2286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156845" marR="0" lvl="0" indent="-4445" algn="ctr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3"/>
              </a:buClr>
              <a:buSzPct val="25000"/>
              <a:buFont typeface="Merriweather"/>
              <a:buNone/>
            </a:pPr>
            <a:r>
              <a:rPr lang="en-US" sz="6000" b="1" i="0" u="none" strike="noStrike" cap="none" baseline="0" dirty="0" smtClean="0">
                <a:solidFill>
                  <a:schemeClr val="bg2"/>
                </a:solidFill>
                <a:latin typeface="Calibri" panose="020F0502020204030204" pitchFamily="34" charset="0"/>
                <a:sym typeface="Merriweather"/>
                <a:rtl val="0"/>
              </a:rPr>
              <a:t>The School</a:t>
            </a:r>
            <a:r>
              <a:rPr lang="en-US" sz="6000" b="1" i="0" u="none" strike="noStrike" cap="none" dirty="0" smtClean="0">
                <a:solidFill>
                  <a:schemeClr val="bg2"/>
                </a:solidFill>
                <a:latin typeface="Calibri" panose="020F0502020204030204" pitchFamily="34" charset="0"/>
                <a:sym typeface="Merriweather"/>
                <a:rtl val="0"/>
              </a:rPr>
              <a:t> </a:t>
            </a:r>
          </a:p>
          <a:p>
            <a:pPr marL="156845" marR="0" lvl="0" indent="-4445" algn="ctr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3"/>
              </a:buClr>
              <a:buSzPct val="25000"/>
              <a:buFont typeface="Merriweather"/>
              <a:buNone/>
            </a:pPr>
            <a:r>
              <a:rPr lang="en-US" sz="6000" b="1" i="0" u="none" strike="noStrike" cap="none" dirty="0" smtClean="0">
                <a:solidFill>
                  <a:schemeClr val="bg2"/>
                </a:solidFill>
                <a:latin typeface="Calibri" panose="020F0502020204030204" pitchFamily="34" charset="0"/>
                <a:sym typeface="Merriweather"/>
                <a:rtl val="0"/>
              </a:rPr>
              <a:t>Library</a:t>
            </a:r>
            <a:endParaRPr lang="en-US" sz="6000" b="1" i="0" u="none" strike="noStrike" cap="none" baseline="0" dirty="0" smtClean="0">
              <a:solidFill>
                <a:schemeClr val="bg2"/>
              </a:solidFill>
              <a:latin typeface="Calibri" panose="020F0502020204030204" pitchFamily="34" charset="0"/>
              <a:sym typeface="Merriweather"/>
              <a:rtl val="0"/>
            </a:endParaRPr>
          </a:p>
        </p:txBody>
      </p:sp>
      <p:sp>
        <p:nvSpPr>
          <p:cNvPr id="3" name="Shape 331"/>
          <p:cNvSpPr txBox="1">
            <a:spLocks/>
          </p:cNvSpPr>
          <p:nvPr/>
        </p:nvSpPr>
        <p:spPr>
          <a:xfrm>
            <a:off x="457200" y="2895600"/>
            <a:ext cx="8229600" cy="3429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274320" marR="0" indent="43179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3"/>
              </a:buClr>
              <a:buFont typeface="Merriweather"/>
              <a:buChar char="●"/>
              <a:defRPr sz="26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640080" marR="0" indent="2031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Font typeface="Merriweather"/>
              <a:buChar char="●"/>
              <a:defRPr sz="24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-31750" algn="l" rtl="0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chemeClr val="accent2"/>
              </a:buClr>
              <a:buFont typeface="Merriweather"/>
              <a:buChar char="●"/>
              <a:defRPr sz="21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188720" marR="0" indent="-7619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3"/>
              </a:buClr>
              <a:buFont typeface="Merriweather"/>
              <a:buChar char="●"/>
              <a:defRPr sz="20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463040" marR="0" indent="-15239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4"/>
              </a:buClr>
              <a:buFont typeface="Merriweather"/>
              <a:buChar char="●"/>
              <a:defRPr sz="20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1737360" marR="0" indent="-1016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5"/>
              </a:buClr>
              <a:buFont typeface="Merriweather"/>
              <a:buChar char="●"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1920240" marR="0" indent="-15239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accent6"/>
              </a:buClr>
              <a:buFont typeface="Merriweather"/>
              <a:buChar char="●"/>
              <a:defRPr sz="16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2194560" marR="0" indent="15239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2"/>
              </a:buClr>
              <a:buFont typeface="Merriweather"/>
              <a:buChar char="•"/>
              <a:defRPr sz="16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2468880" marR="0" indent="-5079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2"/>
              </a:buClr>
              <a:buFont typeface="Merriweather"/>
              <a:buChar char="•"/>
              <a:defRPr sz="14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pPr marL="156845" indent="-4445" algn="ctr">
              <a:buSzPct val="25000"/>
              <a:buFont typeface="Merriweather"/>
              <a:buNone/>
            </a:pPr>
            <a:r>
              <a:rPr lang="en-US" sz="6000" b="1" dirty="0">
                <a:solidFill>
                  <a:srgbClr val="FF0000"/>
                </a:solidFill>
                <a:latin typeface="Calibri" panose="020F0502020204030204" pitchFamily="34" charset="0"/>
              </a:rPr>
              <a:t>t</a:t>
            </a:r>
            <a:r>
              <a:rPr lang="en-US" sz="6000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ransforms</a:t>
            </a:r>
            <a:r>
              <a:rPr lang="en-US" sz="6000" b="1" dirty="0" smtClean="0">
                <a:solidFill>
                  <a:schemeClr val="bg2"/>
                </a:solidFill>
                <a:latin typeface="Calibri" panose="020F0502020204030204" pitchFamily="34" charset="0"/>
              </a:rPr>
              <a:t> </a:t>
            </a:r>
          </a:p>
          <a:p>
            <a:pPr marL="156845" indent="-4445" algn="ctr">
              <a:buSzPct val="25000"/>
              <a:buFont typeface="Merriweather"/>
              <a:buNone/>
            </a:pPr>
            <a:r>
              <a:rPr lang="en-US" sz="6000" b="1" dirty="0" smtClean="0">
                <a:solidFill>
                  <a:schemeClr val="bg2"/>
                </a:solidFill>
                <a:latin typeface="Calibri" panose="020F0502020204030204" pitchFamily="34" charset="0"/>
              </a:rPr>
              <a:t>the educational experience </a:t>
            </a:r>
            <a:endParaRPr lang="en-US" sz="6000" b="1" dirty="0" smtClean="0">
              <a:solidFill>
                <a:schemeClr val="bg2"/>
              </a:solidFill>
              <a:latin typeface="Calibri" panose="020F0502020204030204" pitchFamily="34" charset="0"/>
            </a:endParaRPr>
          </a:p>
          <a:p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2629875569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" name="Shape 368"/>
          <p:cNvGrpSpPr/>
          <p:nvPr/>
        </p:nvGrpSpPr>
        <p:grpSpPr>
          <a:xfrm>
            <a:off x="838200" y="1294211"/>
            <a:ext cx="5981914" cy="4420786"/>
            <a:chOff x="933342" y="1980604"/>
            <a:chExt cx="5981914" cy="1525188"/>
          </a:xfrm>
        </p:grpSpPr>
        <p:sp>
          <p:nvSpPr>
            <p:cNvPr id="371" name="Shape 371"/>
            <p:cNvSpPr/>
            <p:nvPr/>
          </p:nvSpPr>
          <p:spPr>
            <a:xfrm>
              <a:off x="1695937" y="1980604"/>
              <a:ext cx="5219319" cy="1525188"/>
            </a:xfrm>
            <a:prstGeom prst="homePlate">
              <a:avLst>
                <a:gd name="adj" fmla="val 50000"/>
              </a:avLst>
            </a:prstGeom>
            <a:solidFill>
              <a:srgbClr val="FFC000"/>
            </a:solidFill>
            <a:ln w="25400" cap="flat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672550" tIns="68575" rIns="128000" bIns="68575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25000"/>
                <a:buFont typeface="Arial"/>
                <a:buNone/>
              </a:pPr>
              <a:r>
                <a:rPr lang="en-US" sz="1800" b="1" i="0" u="none" strike="noStrike" cap="none" baseline="0" dirty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  <a:rtl val="0"/>
                </a:rPr>
                <a:t>DEVELOPS AND </a:t>
              </a:r>
              <a:endParaRPr lang="en-US" sz="1800" b="1" i="0" u="none" strike="noStrike" cap="none" baseline="0" dirty="0" smtClean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  <a:rtl val="0"/>
              </a:endParaRPr>
            </a:p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25000"/>
                <a:buFont typeface="Arial"/>
                <a:buNone/>
              </a:pPr>
              <a:r>
                <a:rPr lang="en-US" sz="1800" b="1" dirty="0">
                  <a:solidFill>
                    <a:schemeClr val="lt1"/>
                  </a:solidFill>
                </a:rPr>
                <a:t> </a:t>
              </a:r>
              <a:r>
                <a:rPr lang="en-US" sz="1800" b="1" dirty="0" smtClean="0">
                  <a:solidFill>
                    <a:schemeClr val="lt1"/>
                  </a:solidFill>
                </a:rPr>
                <a:t> </a:t>
              </a:r>
              <a:r>
                <a:rPr lang="en-US" sz="1800" b="1" i="0" u="none" strike="noStrike" cap="none" baseline="0" dirty="0" smtClean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  <a:rtl val="0"/>
                </a:rPr>
                <a:t>ORGANIZES THE</a:t>
              </a:r>
            </a:p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25000"/>
                <a:buFont typeface="Arial"/>
                <a:buNone/>
              </a:pPr>
              <a:r>
                <a:rPr lang="en-US" sz="1800" b="1" dirty="0">
                  <a:solidFill>
                    <a:schemeClr val="lt1"/>
                  </a:solidFill>
                </a:rPr>
                <a:t> </a:t>
              </a:r>
              <a:r>
                <a:rPr lang="en-US" sz="1800" b="1" dirty="0" smtClean="0">
                  <a:solidFill>
                    <a:schemeClr val="lt1"/>
                  </a:solidFill>
                </a:rPr>
                <a:t> </a:t>
              </a:r>
              <a:r>
                <a:rPr lang="en-US" sz="1800" b="1" i="0" u="none" strike="noStrike" cap="none" baseline="0" dirty="0" smtClean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  <a:rtl val="0"/>
                </a:rPr>
                <a:t>  COLLECTION</a:t>
              </a:r>
              <a:endParaRPr lang="en-US" sz="1400" b="1" i="0" u="none" strike="noStrike" cap="none" baseline="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rtl val="0"/>
              </a:endParaRPr>
            </a:p>
          </p:txBody>
        </p:sp>
        <p:sp>
          <p:nvSpPr>
            <p:cNvPr id="372" name="Shape 372"/>
            <p:cNvSpPr/>
            <p:nvPr/>
          </p:nvSpPr>
          <p:spPr>
            <a:xfrm>
              <a:off x="933342" y="1980605"/>
              <a:ext cx="1525188" cy="521679"/>
            </a:xfrm>
            <a:prstGeom prst="ellipse">
              <a:avLst/>
            </a:prstGeom>
            <a:solidFill>
              <a:srgbClr val="BEF1F3"/>
            </a:solidFill>
            <a:ln w="25400" cap="flat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424" name="Shape 424"/>
          <p:cNvGrpSpPr/>
          <p:nvPr/>
        </p:nvGrpSpPr>
        <p:grpSpPr>
          <a:xfrm>
            <a:off x="6934200" y="2781611"/>
            <a:ext cx="1722737" cy="1599298"/>
            <a:chOff x="31500" y="115425"/>
            <a:chExt cx="2968500" cy="2884575"/>
          </a:xfrm>
        </p:grpSpPr>
        <p:sp>
          <p:nvSpPr>
            <p:cNvPr id="425" name="Shape 425"/>
            <p:cNvSpPr/>
            <p:nvPr/>
          </p:nvSpPr>
          <p:spPr>
            <a:xfrm>
              <a:off x="31500" y="115425"/>
              <a:ext cx="2968500" cy="2884575"/>
            </a:xfrm>
            <a:custGeom>
              <a:avLst/>
              <a:gdLst/>
              <a:ahLst/>
              <a:cxnLst/>
              <a:rect l="0" t="0" r="0" b="0"/>
              <a:pathLst>
                <a:path w="118740" h="115383" extrusionOk="0">
                  <a:moveTo>
                    <a:pt x="113383" y="108720"/>
                  </a:moveTo>
                  <a:lnTo>
                    <a:pt x="113383" y="81012"/>
                  </a:lnTo>
                  <a:lnTo>
                    <a:pt x="105253" y="81012"/>
                  </a:lnTo>
                  <a:lnTo>
                    <a:pt x="105253" y="108720"/>
                  </a:lnTo>
                  <a:lnTo>
                    <a:pt x="104307" y="108720"/>
                  </a:lnTo>
                  <a:lnTo>
                    <a:pt x="104307" y="81276"/>
                  </a:lnTo>
                  <a:lnTo>
                    <a:pt x="96933" y="81276"/>
                  </a:lnTo>
                  <a:lnTo>
                    <a:pt x="96933" y="85828"/>
                  </a:lnTo>
                  <a:lnTo>
                    <a:pt x="93656" y="85828"/>
                  </a:lnTo>
                  <a:lnTo>
                    <a:pt x="93656" y="79429"/>
                  </a:lnTo>
                  <a:lnTo>
                    <a:pt x="85715" y="79429"/>
                  </a:lnTo>
                  <a:lnTo>
                    <a:pt x="85715" y="87675"/>
                  </a:lnTo>
                  <a:lnTo>
                    <a:pt x="82122" y="87675"/>
                  </a:lnTo>
                  <a:lnTo>
                    <a:pt x="82122" y="80221"/>
                  </a:lnTo>
                  <a:lnTo>
                    <a:pt x="71030" y="80221"/>
                  </a:lnTo>
                  <a:lnTo>
                    <a:pt x="71030" y="108720"/>
                  </a:lnTo>
                  <a:lnTo>
                    <a:pt x="69832" y="108720"/>
                  </a:lnTo>
                  <a:lnTo>
                    <a:pt x="69832" y="86884"/>
                  </a:lnTo>
                  <a:lnTo>
                    <a:pt x="63719" y="86884"/>
                  </a:lnTo>
                  <a:lnTo>
                    <a:pt x="63719" y="79429"/>
                  </a:lnTo>
                  <a:lnTo>
                    <a:pt x="56156" y="79429"/>
                  </a:lnTo>
                  <a:lnTo>
                    <a:pt x="56156" y="80485"/>
                  </a:lnTo>
                  <a:lnTo>
                    <a:pt x="53887" y="80485"/>
                  </a:lnTo>
                  <a:lnTo>
                    <a:pt x="53950" y="79495"/>
                  </a:lnTo>
                  <a:lnTo>
                    <a:pt x="54076" y="78308"/>
                  </a:lnTo>
                  <a:lnTo>
                    <a:pt x="54139" y="76988"/>
                  </a:lnTo>
                  <a:lnTo>
                    <a:pt x="54139" y="75735"/>
                  </a:lnTo>
                  <a:lnTo>
                    <a:pt x="54265" y="74943"/>
                  </a:lnTo>
                  <a:lnTo>
                    <a:pt x="54643" y="73954"/>
                  </a:lnTo>
                  <a:lnTo>
                    <a:pt x="55211" y="72898"/>
                  </a:lnTo>
                  <a:lnTo>
                    <a:pt x="55904" y="71579"/>
                  </a:lnTo>
                  <a:lnTo>
                    <a:pt x="56345" y="70787"/>
                  </a:lnTo>
                  <a:lnTo>
                    <a:pt x="56786" y="69929"/>
                  </a:lnTo>
                  <a:lnTo>
                    <a:pt x="57290" y="69006"/>
                  </a:lnTo>
                  <a:lnTo>
                    <a:pt x="57795" y="68016"/>
                  </a:lnTo>
                  <a:lnTo>
                    <a:pt x="58299" y="66961"/>
                  </a:lnTo>
                  <a:lnTo>
                    <a:pt x="58803" y="65839"/>
                  </a:lnTo>
                  <a:lnTo>
                    <a:pt x="59307" y="64586"/>
                  </a:lnTo>
                  <a:lnTo>
                    <a:pt x="59811" y="63266"/>
                  </a:lnTo>
                  <a:lnTo>
                    <a:pt x="60001" y="62343"/>
                  </a:lnTo>
                  <a:lnTo>
                    <a:pt x="60064" y="61353"/>
                  </a:lnTo>
                  <a:lnTo>
                    <a:pt x="60001" y="60430"/>
                  </a:lnTo>
                  <a:lnTo>
                    <a:pt x="59811" y="59506"/>
                  </a:lnTo>
                  <a:lnTo>
                    <a:pt x="60316" y="59308"/>
                  </a:lnTo>
                  <a:lnTo>
                    <a:pt x="60883" y="59044"/>
                  </a:lnTo>
                  <a:lnTo>
                    <a:pt x="61513" y="58715"/>
                  </a:lnTo>
                  <a:lnTo>
                    <a:pt x="62269" y="58385"/>
                  </a:lnTo>
                  <a:lnTo>
                    <a:pt x="63089" y="57923"/>
                  </a:lnTo>
                  <a:lnTo>
                    <a:pt x="64034" y="57461"/>
                  </a:lnTo>
                  <a:lnTo>
                    <a:pt x="65043" y="56933"/>
                  </a:lnTo>
                  <a:lnTo>
                    <a:pt x="66114" y="56340"/>
                  </a:lnTo>
                  <a:lnTo>
                    <a:pt x="67627" y="55218"/>
                  </a:lnTo>
                  <a:lnTo>
                    <a:pt x="69076" y="53569"/>
                  </a:lnTo>
                  <a:lnTo>
                    <a:pt x="70526" y="51656"/>
                  </a:lnTo>
                  <a:lnTo>
                    <a:pt x="71912" y="49611"/>
                  </a:lnTo>
                  <a:lnTo>
                    <a:pt x="73110" y="47566"/>
                  </a:lnTo>
                  <a:lnTo>
                    <a:pt x="74118" y="45652"/>
                  </a:lnTo>
                  <a:lnTo>
                    <a:pt x="74937" y="44069"/>
                  </a:lnTo>
                  <a:lnTo>
                    <a:pt x="75505" y="42948"/>
                  </a:lnTo>
                  <a:lnTo>
                    <a:pt x="75505" y="45059"/>
                  </a:lnTo>
                  <a:lnTo>
                    <a:pt x="103614" y="45059"/>
                  </a:lnTo>
                  <a:lnTo>
                    <a:pt x="103614" y="5938"/>
                  </a:lnTo>
                  <a:lnTo>
                    <a:pt x="75505" y="5938"/>
                  </a:lnTo>
                  <a:lnTo>
                    <a:pt x="75505" y="29160"/>
                  </a:lnTo>
                  <a:lnTo>
                    <a:pt x="74748" y="29160"/>
                  </a:lnTo>
                  <a:lnTo>
                    <a:pt x="74055" y="29226"/>
                  </a:lnTo>
                  <a:lnTo>
                    <a:pt x="73425" y="29292"/>
                  </a:lnTo>
                  <a:lnTo>
                    <a:pt x="72795" y="29358"/>
                  </a:lnTo>
                  <a:lnTo>
                    <a:pt x="72227" y="29424"/>
                  </a:lnTo>
                  <a:lnTo>
                    <a:pt x="71723" y="29556"/>
                  </a:lnTo>
                  <a:lnTo>
                    <a:pt x="71282" y="29754"/>
                  </a:lnTo>
                  <a:lnTo>
                    <a:pt x="70967" y="29885"/>
                  </a:lnTo>
                  <a:lnTo>
                    <a:pt x="70337" y="30545"/>
                  </a:lnTo>
                  <a:lnTo>
                    <a:pt x="69958" y="31535"/>
                  </a:lnTo>
                  <a:lnTo>
                    <a:pt x="69832" y="32854"/>
                  </a:lnTo>
                  <a:lnTo>
                    <a:pt x="69832" y="34371"/>
                  </a:lnTo>
                  <a:lnTo>
                    <a:pt x="69958" y="35955"/>
                  </a:lnTo>
                  <a:lnTo>
                    <a:pt x="70211" y="37604"/>
                  </a:lnTo>
                  <a:lnTo>
                    <a:pt x="70526" y="39187"/>
                  </a:lnTo>
                  <a:lnTo>
                    <a:pt x="70841" y="40639"/>
                  </a:lnTo>
                  <a:lnTo>
                    <a:pt x="70715" y="40968"/>
                  </a:lnTo>
                  <a:lnTo>
                    <a:pt x="70463" y="41562"/>
                  </a:lnTo>
                  <a:lnTo>
                    <a:pt x="70022" y="42222"/>
                  </a:lnTo>
                  <a:lnTo>
                    <a:pt x="69328" y="42948"/>
                  </a:lnTo>
                  <a:lnTo>
                    <a:pt x="68446" y="43805"/>
                  </a:lnTo>
                  <a:lnTo>
                    <a:pt x="67185" y="44597"/>
                  </a:lnTo>
                  <a:lnTo>
                    <a:pt x="65610" y="45388"/>
                  </a:lnTo>
                  <a:lnTo>
                    <a:pt x="63656" y="46114"/>
                  </a:lnTo>
                  <a:lnTo>
                    <a:pt x="62522" y="46444"/>
                  </a:lnTo>
                  <a:lnTo>
                    <a:pt x="61324" y="46708"/>
                  </a:lnTo>
                  <a:lnTo>
                    <a:pt x="60001" y="46906"/>
                  </a:lnTo>
                  <a:lnTo>
                    <a:pt x="58740" y="47038"/>
                  </a:lnTo>
                  <a:lnTo>
                    <a:pt x="57416" y="47170"/>
                  </a:lnTo>
                  <a:lnTo>
                    <a:pt x="56093" y="47236"/>
                  </a:lnTo>
                  <a:lnTo>
                    <a:pt x="54769" y="47236"/>
                  </a:lnTo>
                  <a:lnTo>
                    <a:pt x="53509" y="47236"/>
                  </a:lnTo>
                  <a:lnTo>
                    <a:pt x="52248" y="47236"/>
                  </a:lnTo>
                  <a:lnTo>
                    <a:pt x="51051" y="47236"/>
                  </a:lnTo>
                  <a:lnTo>
                    <a:pt x="49979" y="47170"/>
                  </a:lnTo>
                  <a:lnTo>
                    <a:pt x="48971" y="47104"/>
                  </a:lnTo>
                  <a:lnTo>
                    <a:pt x="48026" y="47038"/>
                  </a:lnTo>
                  <a:lnTo>
                    <a:pt x="47206" y="46972"/>
                  </a:lnTo>
                  <a:lnTo>
                    <a:pt x="46576" y="46906"/>
                  </a:lnTo>
                  <a:lnTo>
                    <a:pt x="46072" y="46840"/>
                  </a:lnTo>
                  <a:lnTo>
                    <a:pt x="39580" y="29688"/>
                  </a:lnTo>
                  <a:lnTo>
                    <a:pt x="40337" y="29622"/>
                  </a:lnTo>
                  <a:lnTo>
                    <a:pt x="41282" y="29556"/>
                  </a:lnTo>
                  <a:lnTo>
                    <a:pt x="42353" y="29424"/>
                  </a:lnTo>
                  <a:lnTo>
                    <a:pt x="43488" y="29226"/>
                  </a:lnTo>
                  <a:lnTo>
                    <a:pt x="44748" y="29028"/>
                  </a:lnTo>
                  <a:lnTo>
                    <a:pt x="46009" y="28764"/>
                  </a:lnTo>
                  <a:lnTo>
                    <a:pt x="47332" y="28434"/>
                  </a:lnTo>
                  <a:lnTo>
                    <a:pt x="48656" y="28038"/>
                  </a:lnTo>
                  <a:lnTo>
                    <a:pt x="49916" y="27642"/>
                  </a:lnTo>
                  <a:lnTo>
                    <a:pt x="51177" y="27115"/>
                  </a:lnTo>
                  <a:lnTo>
                    <a:pt x="52374" y="26521"/>
                  </a:lnTo>
                  <a:lnTo>
                    <a:pt x="53509" y="25861"/>
                  </a:lnTo>
                  <a:lnTo>
                    <a:pt x="54517" y="25202"/>
                  </a:lnTo>
                  <a:lnTo>
                    <a:pt x="55337" y="24344"/>
                  </a:lnTo>
                  <a:lnTo>
                    <a:pt x="56093" y="23486"/>
                  </a:lnTo>
                  <a:lnTo>
                    <a:pt x="56597" y="22497"/>
                  </a:lnTo>
                  <a:lnTo>
                    <a:pt x="56786" y="21837"/>
                  </a:lnTo>
                  <a:lnTo>
                    <a:pt x="56723" y="21111"/>
                  </a:lnTo>
                  <a:lnTo>
                    <a:pt x="56534" y="20386"/>
                  </a:lnTo>
                  <a:lnTo>
                    <a:pt x="56156" y="19528"/>
                  </a:lnTo>
                  <a:lnTo>
                    <a:pt x="55589" y="18671"/>
                  </a:lnTo>
                  <a:lnTo>
                    <a:pt x="54832" y="17747"/>
                  </a:lnTo>
                  <a:lnTo>
                    <a:pt x="53950" y="16823"/>
                  </a:lnTo>
                  <a:lnTo>
                    <a:pt x="52816" y="15768"/>
                  </a:lnTo>
                  <a:lnTo>
                    <a:pt x="51807" y="14976"/>
                  </a:lnTo>
                  <a:lnTo>
                    <a:pt x="50799" y="14119"/>
                  </a:lnTo>
                  <a:lnTo>
                    <a:pt x="49601" y="13261"/>
                  </a:lnTo>
                  <a:lnTo>
                    <a:pt x="48404" y="12469"/>
                  </a:lnTo>
                  <a:lnTo>
                    <a:pt x="47143" y="11612"/>
                  </a:lnTo>
                  <a:lnTo>
                    <a:pt x="45757" y="10754"/>
                  </a:lnTo>
                  <a:lnTo>
                    <a:pt x="44370" y="9896"/>
                  </a:lnTo>
                  <a:lnTo>
                    <a:pt x="42858" y="9039"/>
                  </a:lnTo>
                  <a:lnTo>
                    <a:pt x="41408" y="8247"/>
                  </a:lnTo>
                  <a:lnTo>
                    <a:pt x="39832" y="7456"/>
                  </a:lnTo>
                  <a:lnTo>
                    <a:pt x="38257" y="6664"/>
                  </a:lnTo>
                  <a:lnTo>
                    <a:pt x="36681" y="5872"/>
                  </a:lnTo>
                  <a:lnTo>
                    <a:pt x="35043" y="5147"/>
                  </a:lnTo>
                  <a:lnTo>
                    <a:pt x="33404" y="4487"/>
                  </a:lnTo>
                  <a:lnTo>
                    <a:pt x="31702" y="3761"/>
                  </a:lnTo>
                  <a:lnTo>
                    <a:pt x="30064" y="3167"/>
                  </a:lnTo>
                  <a:lnTo>
                    <a:pt x="28425" y="2574"/>
                  </a:lnTo>
                  <a:lnTo>
                    <a:pt x="26786" y="2046"/>
                  </a:lnTo>
                  <a:lnTo>
                    <a:pt x="25148" y="1584"/>
                  </a:lnTo>
                  <a:lnTo>
                    <a:pt x="23509" y="1122"/>
                  </a:lnTo>
                  <a:lnTo>
                    <a:pt x="21933" y="793"/>
                  </a:lnTo>
                  <a:lnTo>
                    <a:pt x="20421" y="463"/>
                  </a:lnTo>
                  <a:lnTo>
                    <a:pt x="18908" y="265"/>
                  </a:lnTo>
                  <a:lnTo>
                    <a:pt x="17395" y="67"/>
                  </a:lnTo>
                  <a:lnTo>
                    <a:pt x="16009" y="1"/>
                  </a:lnTo>
                  <a:lnTo>
                    <a:pt x="14622" y="1"/>
                  </a:lnTo>
                  <a:lnTo>
                    <a:pt x="13299" y="67"/>
                  </a:lnTo>
                  <a:lnTo>
                    <a:pt x="12101" y="265"/>
                  </a:lnTo>
                  <a:lnTo>
                    <a:pt x="10904" y="463"/>
                  </a:lnTo>
                  <a:lnTo>
                    <a:pt x="9832" y="859"/>
                  </a:lnTo>
                  <a:lnTo>
                    <a:pt x="8824" y="1320"/>
                  </a:lnTo>
                  <a:lnTo>
                    <a:pt x="7942" y="1848"/>
                  </a:lnTo>
                  <a:lnTo>
                    <a:pt x="6492" y="3167"/>
                  </a:lnTo>
                  <a:lnTo>
                    <a:pt x="5484" y="4883"/>
                  </a:lnTo>
                  <a:lnTo>
                    <a:pt x="4790" y="6928"/>
                  </a:lnTo>
                  <a:lnTo>
                    <a:pt x="4538" y="9369"/>
                  </a:lnTo>
                  <a:lnTo>
                    <a:pt x="4601" y="12139"/>
                  </a:lnTo>
                  <a:lnTo>
                    <a:pt x="5043" y="15306"/>
                  </a:lnTo>
                  <a:lnTo>
                    <a:pt x="5799" y="18802"/>
                  </a:lnTo>
                  <a:lnTo>
                    <a:pt x="6996" y="22695"/>
                  </a:lnTo>
                  <a:lnTo>
                    <a:pt x="6492" y="22695"/>
                  </a:lnTo>
                  <a:lnTo>
                    <a:pt x="5925" y="22695"/>
                  </a:lnTo>
                  <a:lnTo>
                    <a:pt x="5358" y="22827"/>
                  </a:lnTo>
                  <a:lnTo>
                    <a:pt x="4790" y="22959"/>
                  </a:lnTo>
                  <a:lnTo>
                    <a:pt x="4160" y="23288"/>
                  </a:lnTo>
                  <a:lnTo>
                    <a:pt x="3467" y="23618"/>
                  </a:lnTo>
                  <a:lnTo>
                    <a:pt x="2837" y="24080"/>
                  </a:lnTo>
                  <a:lnTo>
                    <a:pt x="2143" y="24674"/>
                  </a:lnTo>
                  <a:lnTo>
                    <a:pt x="1072" y="25927"/>
                  </a:lnTo>
                  <a:lnTo>
                    <a:pt x="379" y="27313"/>
                  </a:lnTo>
                  <a:lnTo>
                    <a:pt x="1" y="28830"/>
                  </a:lnTo>
                  <a:lnTo>
                    <a:pt x="1" y="30413"/>
                  </a:lnTo>
                  <a:lnTo>
                    <a:pt x="253" y="31997"/>
                  </a:lnTo>
                  <a:lnTo>
                    <a:pt x="694" y="33514"/>
                  </a:lnTo>
                  <a:lnTo>
                    <a:pt x="1387" y="35031"/>
                  </a:lnTo>
                  <a:lnTo>
                    <a:pt x="2269" y="36417"/>
                  </a:lnTo>
                  <a:lnTo>
                    <a:pt x="3089" y="37472"/>
                  </a:lnTo>
                  <a:lnTo>
                    <a:pt x="3971" y="38396"/>
                  </a:lnTo>
                  <a:lnTo>
                    <a:pt x="4916" y="39187"/>
                  </a:lnTo>
                  <a:lnTo>
                    <a:pt x="5925" y="39847"/>
                  </a:lnTo>
                  <a:lnTo>
                    <a:pt x="6933" y="40309"/>
                  </a:lnTo>
                  <a:lnTo>
                    <a:pt x="8005" y="40507"/>
                  </a:lnTo>
                  <a:lnTo>
                    <a:pt x="9013" y="40375"/>
                  </a:lnTo>
                  <a:lnTo>
                    <a:pt x="9958" y="39979"/>
                  </a:lnTo>
                  <a:lnTo>
                    <a:pt x="10400" y="39649"/>
                  </a:lnTo>
                  <a:lnTo>
                    <a:pt x="10841" y="39319"/>
                  </a:lnTo>
                  <a:lnTo>
                    <a:pt x="11219" y="38989"/>
                  </a:lnTo>
                  <a:lnTo>
                    <a:pt x="11597" y="38660"/>
                  </a:lnTo>
                  <a:lnTo>
                    <a:pt x="11975" y="38264"/>
                  </a:lnTo>
                  <a:lnTo>
                    <a:pt x="12353" y="37868"/>
                  </a:lnTo>
                  <a:lnTo>
                    <a:pt x="12732" y="37406"/>
                  </a:lnTo>
                  <a:lnTo>
                    <a:pt x="13047" y="36944"/>
                  </a:lnTo>
                  <a:lnTo>
                    <a:pt x="13929" y="38791"/>
                  </a:lnTo>
                  <a:lnTo>
                    <a:pt x="14811" y="40507"/>
                  </a:lnTo>
                  <a:lnTo>
                    <a:pt x="15694" y="42090"/>
                  </a:lnTo>
                  <a:lnTo>
                    <a:pt x="16450" y="43541"/>
                  </a:lnTo>
                  <a:lnTo>
                    <a:pt x="17143" y="44795"/>
                  </a:lnTo>
                  <a:lnTo>
                    <a:pt x="17774" y="45916"/>
                  </a:lnTo>
                  <a:lnTo>
                    <a:pt x="18278" y="46840"/>
                  </a:lnTo>
                  <a:lnTo>
                    <a:pt x="18656" y="47500"/>
                  </a:lnTo>
                  <a:lnTo>
                    <a:pt x="17900" y="48159"/>
                  </a:lnTo>
                  <a:lnTo>
                    <a:pt x="16891" y="49083"/>
                  </a:lnTo>
                  <a:lnTo>
                    <a:pt x="15694" y="50138"/>
                  </a:lnTo>
                  <a:lnTo>
                    <a:pt x="14307" y="51458"/>
                  </a:lnTo>
                  <a:lnTo>
                    <a:pt x="12858" y="52909"/>
                  </a:lnTo>
                  <a:lnTo>
                    <a:pt x="11282" y="54426"/>
                  </a:lnTo>
                  <a:lnTo>
                    <a:pt x="9706" y="56142"/>
                  </a:lnTo>
                  <a:lnTo>
                    <a:pt x="8131" y="57857"/>
                  </a:lnTo>
                  <a:lnTo>
                    <a:pt x="6618" y="59704"/>
                  </a:lnTo>
                  <a:lnTo>
                    <a:pt x="5169" y="61551"/>
                  </a:lnTo>
                  <a:lnTo>
                    <a:pt x="3908" y="63398"/>
                  </a:lnTo>
                  <a:lnTo>
                    <a:pt x="2837" y="65246"/>
                  </a:lnTo>
                  <a:lnTo>
                    <a:pt x="1954" y="67027"/>
                  </a:lnTo>
                  <a:lnTo>
                    <a:pt x="1324" y="68808"/>
                  </a:lnTo>
                  <a:lnTo>
                    <a:pt x="1072" y="70457"/>
                  </a:lnTo>
                  <a:lnTo>
                    <a:pt x="1135" y="71975"/>
                  </a:lnTo>
                  <a:lnTo>
                    <a:pt x="1324" y="72832"/>
                  </a:lnTo>
                  <a:lnTo>
                    <a:pt x="1702" y="73624"/>
                  </a:lnTo>
                  <a:lnTo>
                    <a:pt x="2143" y="74349"/>
                  </a:lnTo>
                  <a:lnTo>
                    <a:pt x="2648" y="75075"/>
                  </a:lnTo>
                  <a:lnTo>
                    <a:pt x="3278" y="75669"/>
                  </a:lnTo>
                  <a:lnTo>
                    <a:pt x="3971" y="76263"/>
                  </a:lnTo>
                  <a:lnTo>
                    <a:pt x="4790" y="76790"/>
                  </a:lnTo>
                  <a:lnTo>
                    <a:pt x="5610" y="77318"/>
                  </a:lnTo>
                  <a:lnTo>
                    <a:pt x="6492" y="77714"/>
                  </a:lnTo>
                  <a:lnTo>
                    <a:pt x="7437" y="78110"/>
                  </a:lnTo>
                  <a:lnTo>
                    <a:pt x="8446" y="78506"/>
                  </a:lnTo>
                  <a:lnTo>
                    <a:pt x="9454" y="78835"/>
                  </a:lnTo>
                  <a:lnTo>
                    <a:pt x="10526" y="79099"/>
                  </a:lnTo>
                  <a:lnTo>
                    <a:pt x="11534" y="79363"/>
                  </a:lnTo>
                  <a:lnTo>
                    <a:pt x="12606" y="79561"/>
                  </a:lnTo>
                  <a:lnTo>
                    <a:pt x="13677" y="79759"/>
                  </a:lnTo>
                  <a:lnTo>
                    <a:pt x="14307" y="85564"/>
                  </a:lnTo>
                  <a:lnTo>
                    <a:pt x="5925" y="85564"/>
                  </a:lnTo>
                  <a:lnTo>
                    <a:pt x="5925" y="94009"/>
                  </a:lnTo>
                  <a:lnTo>
                    <a:pt x="7248" y="94009"/>
                  </a:lnTo>
                  <a:lnTo>
                    <a:pt x="7248" y="99682"/>
                  </a:lnTo>
                  <a:lnTo>
                    <a:pt x="4349" y="99682"/>
                  </a:lnTo>
                  <a:lnTo>
                    <a:pt x="4349" y="108720"/>
                  </a:lnTo>
                  <a:lnTo>
                    <a:pt x="883" y="108720"/>
                  </a:lnTo>
                  <a:lnTo>
                    <a:pt x="883" y="115383"/>
                  </a:lnTo>
                  <a:lnTo>
                    <a:pt x="118740" y="115383"/>
                  </a:lnTo>
                  <a:lnTo>
                    <a:pt x="118740" y="108720"/>
                  </a:lnTo>
                  <a:lnTo>
                    <a:pt x="113383" y="10872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26" name="Shape 426"/>
            <p:cNvSpPr/>
            <p:nvPr/>
          </p:nvSpPr>
          <p:spPr>
            <a:xfrm>
              <a:off x="256825" y="2472225"/>
              <a:ext cx="512100" cy="122075"/>
            </a:xfrm>
            <a:custGeom>
              <a:avLst/>
              <a:gdLst/>
              <a:ahLst/>
              <a:cxnLst/>
              <a:rect l="0" t="0" r="0" b="0"/>
              <a:pathLst>
                <a:path w="20484" h="4883" extrusionOk="0">
                  <a:moveTo>
                    <a:pt x="0" y="1"/>
                  </a:moveTo>
                  <a:lnTo>
                    <a:pt x="20483" y="1"/>
                  </a:lnTo>
                  <a:lnTo>
                    <a:pt x="20483" y="4882"/>
                  </a:lnTo>
                  <a:lnTo>
                    <a:pt x="0" y="4882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27" name="Shape 427"/>
            <p:cNvSpPr/>
            <p:nvPr/>
          </p:nvSpPr>
          <p:spPr>
            <a:xfrm>
              <a:off x="1663850" y="2333675"/>
              <a:ext cx="70925" cy="254025"/>
            </a:xfrm>
            <a:custGeom>
              <a:avLst/>
              <a:gdLst/>
              <a:ahLst/>
              <a:cxnLst/>
              <a:rect l="0" t="0" r="0" b="0"/>
              <a:pathLst>
                <a:path w="2837" h="10161" extrusionOk="0">
                  <a:moveTo>
                    <a:pt x="2837" y="10160"/>
                  </a:moveTo>
                  <a:lnTo>
                    <a:pt x="1" y="10160"/>
                  </a:lnTo>
                  <a:lnTo>
                    <a:pt x="1" y="1"/>
                  </a:lnTo>
                  <a:lnTo>
                    <a:pt x="2837" y="1"/>
                  </a:lnTo>
                  <a:lnTo>
                    <a:pt x="2837" y="1016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28" name="Shape 428"/>
            <p:cNvSpPr/>
            <p:nvPr/>
          </p:nvSpPr>
          <p:spPr>
            <a:xfrm>
              <a:off x="1663850" y="2628900"/>
              <a:ext cx="70925" cy="191350"/>
            </a:xfrm>
            <a:custGeom>
              <a:avLst/>
              <a:gdLst/>
              <a:ahLst/>
              <a:cxnLst/>
              <a:rect l="0" t="0" r="0" b="0"/>
              <a:pathLst>
                <a:path w="2837" h="7654" extrusionOk="0">
                  <a:moveTo>
                    <a:pt x="1" y="1"/>
                  </a:moveTo>
                  <a:lnTo>
                    <a:pt x="2837" y="1"/>
                  </a:lnTo>
                  <a:lnTo>
                    <a:pt x="2837" y="7653"/>
                  </a:lnTo>
                  <a:lnTo>
                    <a:pt x="1" y="7653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29" name="Shape 429"/>
            <p:cNvSpPr/>
            <p:nvPr/>
          </p:nvSpPr>
          <p:spPr>
            <a:xfrm>
              <a:off x="1104500" y="2699825"/>
              <a:ext cx="124500" cy="127025"/>
            </a:xfrm>
            <a:custGeom>
              <a:avLst/>
              <a:gdLst/>
              <a:ahLst/>
              <a:cxnLst/>
              <a:rect l="0" t="0" r="0" b="0"/>
              <a:pathLst>
                <a:path w="4980" h="5081" extrusionOk="0">
                  <a:moveTo>
                    <a:pt x="1" y="0"/>
                  </a:moveTo>
                  <a:lnTo>
                    <a:pt x="4980" y="0"/>
                  </a:lnTo>
                  <a:lnTo>
                    <a:pt x="4980" y="5080"/>
                  </a:lnTo>
                  <a:lnTo>
                    <a:pt x="1" y="50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93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30" name="Shape 430"/>
            <p:cNvSpPr/>
            <p:nvPr/>
          </p:nvSpPr>
          <p:spPr>
            <a:xfrm>
              <a:off x="1304600" y="2622300"/>
              <a:ext cx="116625" cy="28075"/>
            </a:xfrm>
            <a:custGeom>
              <a:avLst/>
              <a:gdLst/>
              <a:ahLst/>
              <a:cxnLst/>
              <a:rect l="0" t="0" r="0" b="0"/>
              <a:pathLst>
                <a:path w="4665" h="1123" extrusionOk="0">
                  <a:moveTo>
                    <a:pt x="1" y="1"/>
                  </a:moveTo>
                  <a:lnTo>
                    <a:pt x="4665" y="1"/>
                  </a:lnTo>
                  <a:lnTo>
                    <a:pt x="4665" y="1122"/>
                  </a:lnTo>
                  <a:lnTo>
                    <a:pt x="1" y="1122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31" name="Shape 431"/>
            <p:cNvSpPr/>
            <p:nvPr/>
          </p:nvSpPr>
          <p:spPr>
            <a:xfrm>
              <a:off x="1479500" y="2699825"/>
              <a:ext cx="100875" cy="120425"/>
            </a:xfrm>
            <a:custGeom>
              <a:avLst/>
              <a:gdLst/>
              <a:ahLst/>
              <a:cxnLst/>
              <a:rect l="0" t="0" r="0" b="0"/>
              <a:pathLst>
                <a:path w="4035" h="4817" extrusionOk="0">
                  <a:moveTo>
                    <a:pt x="1" y="0"/>
                  </a:moveTo>
                  <a:lnTo>
                    <a:pt x="4034" y="0"/>
                  </a:lnTo>
                  <a:lnTo>
                    <a:pt x="4034" y="4816"/>
                  </a:lnTo>
                  <a:lnTo>
                    <a:pt x="1" y="4816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AF5E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32" name="Shape 432"/>
            <p:cNvSpPr/>
            <p:nvPr/>
          </p:nvSpPr>
          <p:spPr>
            <a:xfrm>
              <a:off x="1479500" y="2147325"/>
              <a:ext cx="100875" cy="483250"/>
            </a:xfrm>
            <a:custGeom>
              <a:avLst/>
              <a:gdLst/>
              <a:ahLst/>
              <a:cxnLst/>
              <a:rect l="0" t="0" r="0" b="0"/>
              <a:pathLst>
                <a:path w="4035" h="19330" extrusionOk="0">
                  <a:moveTo>
                    <a:pt x="1" y="19330"/>
                  </a:moveTo>
                  <a:lnTo>
                    <a:pt x="1" y="0"/>
                  </a:lnTo>
                  <a:lnTo>
                    <a:pt x="4034" y="0"/>
                  </a:lnTo>
                  <a:lnTo>
                    <a:pt x="4034" y="19330"/>
                  </a:lnTo>
                  <a:lnTo>
                    <a:pt x="1" y="19330"/>
                  </a:lnTo>
                  <a:close/>
                </a:path>
              </a:pathLst>
            </a:custGeom>
            <a:solidFill>
              <a:srgbClr val="FFAF5E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33" name="Shape 433"/>
            <p:cNvSpPr/>
            <p:nvPr/>
          </p:nvSpPr>
          <p:spPr>
            <a:xfrm>
              <a:off x="1304600" y="2173700"/>
              <a:ext cx="116625" cy="417300"/>
            </a:xfrm>
            <a:custGeom>
              <a:avLst/>
              <a:gdLst/>
              <a:ahLst/>
              <a:cxnLst/>
              <a:rect l="0" t="0" r="0" b="0"/>
              <a:pathLst>
                <a:path w="4665" h="16692" extrusionOk="0">
                  <a:moveTo>
                    <a:pt x="4665" y="16691"/>
                  </a:moveTo>
                  <a:lnTo>
                    <a:pt x="1" y="16691"/>
                  </a:lnTo>
                  <a:lnTo>
                    <a:pt x="1" y="1"/>
                  </a:lnTo>
                  <a:lnTo>
                    <a:pt x="4665" y="1"/>
                  </a:lnTo>
                  <a:lnTo>
                    <a:pt x="4665" y="1669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34" name="Shape 434"/>
            <p:cNvSpPr/>
            <p:nvPr/>
          </p:nvSpPr>
          <p:spPr>
            <a:xfrm>
              <a:off x="1304600" y="2671775"/>
              <a:ext cx="116625" cy="148475"/>
            </a:xfrm>
            <a:custGeom>
              <a:avLst/>
              <a:gdLst/>
              <a:ahLst/>
              <a:cxnLst/>
              <a:rect l="0" t="0" r="0" b="0"/>
              <a:pathLst>
                <a:path w="4665" h="5939" extrusionOk="0">
                  <a:moveTo>
                    <a:pt x="1" y="1"/>
                  </a:moveTo>
                  <a:lnTo>
                    <a:pt x="4665" y="1"/>
                  </a:lnTo>
                  <a:lnTo>
                    <a:pt x="4665" y="5938"/>
                  </a:lnTo>
                  <a:lnTo>
                    <a:pt x="1" y="5938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35" name="Shape 435"/>
            <p:cNvSpPr/>
            <p:nvPr/>
          </p:nvSpPr>
          <p:spPr>
            <a:xfrm>
              <a:off x="1104500" y="2320500"/>
              <a:ext cx="124500" cy="329875"/>
            </a:xfrm>
            <a:custGeom>
              <a:avLst/>
              <a:gdLst/>
              <a:ahLst/>
              <a:cxnLst/>
              <a:rect l="0" t="0" r="0" b="0"/>
              <a:pathLst>
                <a:path w="4980" h="13195" extrusionOk="0">
                  <a:moveTo>
                    <a:pt x="4980" y="13194"/>
                  </a:moveTo>
                  <a:lnTo>
                    <a:pt x="1" y="13194"/>
                  </a:lnTo>
                  <a:lnTo>
                    <a:pt x="1" y="0"/>
                  </a:lnTo>
                  <a:lnTo>
                    <a:pt x="4980" y="0"/>
                  </a:lnTo>
                  <a:lnTo>
                    <a:pt x="4980" y="13194"/>
                  </a:lnTo>
                  <a:close/>
                </a:path>
              </a:pathLst>
            </a:custGeom>
            <a:solidFill>
              <a:srgbClr val="93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36" name="Shape 436"/>
            <p:cNvSpPr/>
            <p:nvPr/>
          </p:nvSpPr>
          <p:spPr>
            <a:xfrm>
              <a:off x="379725" y="2653650"/>
              <a:ext cx="661775" cy="153400"/>
            </a:xfrm>
            <a:custGeom>
              <a:avLst/>
              <a:gdLst/>
              <a:ahLst/>
              <a:cxnLst/>
              <a:rect l="0" t="0" r="0" b="0"/>
              <a:pathLst>
                <a:path w="26471" h="6136" extrusionOk="0">
                  <a:moveTo>
                    <a:pt x="26471" y="6135"/>
                  </a:moveTo>
                  <a:lnTo>
                    <a:pt x="0" y="6135"/>
                  </a:lnTo>
                  <a:lnTo>
                    <a:pt x="0" y="0"/>
                  </a:lnTo>
                  <a:lnTo>
                    <a:pt x="26471" y="0"/>
                  </a:lnTo>
                  <a:lnTo>
                    <a:pt x="26471" y="6135"/>
                  </a:lnTo>
                  <a:close/>
                </a:path>
              </a:pathLst>
            </a:custGeom>
            <a:solidFill>
              <a:srgbClr val="7CA8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37" name="Shape 437"/>
            <p:cNvSpPr/>
            <p:nvPr/>
          </p:nvSpPr>
          <p:spPr>
            <a:xfrm>
              <a:off x="786225" y="2472225"/>
              <a:ext cx="115050" cy="122075"/>
            </a:xfrm>
            <a:custGeom>
              <a:avLst/>
              <a:gdLst/>
              <a:ahLst/>
              <a:cxnLst/>
              <a:rect l="0" t="0" r="0" b="0"/>
              <a:pathLst>
                <a:path w="4602" h="4883" extrusionOk="0">
                  <a:moveTo>
                    <a:pt x="4601" y="4882"/>
                  </a:moveTo>
                  <a:lnTo>
                    <a:pt x="1" y="4882"/>
                  </a:lnTo>
                  <a:lnTo>
                    <a:pt x="1" y="1"/>
                  </a:lnTo>
                  <a:lnTo>
                    <a:pt x="4601" y="1"/>
                  </a:lnTo>
                  <a:lnTo>
                    <a:pt x="4601" y="48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38" name="Shape 438"/>
            <p:cNvSpPr/>
            <p:nvPr/>
          </p:nvSpPr>
          <p:spPr>
            <a:xfrm>
              <a:off x="691700" y="2299050"/>
              <a:ext cx="48850" cy="122075"/>
            </a:xfrm>
            <a:custGeom>
              <a:avLst/>
              <a:gdLst/>
              <a:ahLst/>
              <a:cxnLst/>
              <a:rect l="0" t="0" r="0" b="0"/>
              <a:pathLst>
                <a:path w="1954" h="4883" extrusionOk="0">
                  <a:moveTo>
                    <a:pt x="1954" y="4882"/>
                  </a:moveTo>
                  <a:lnTo>
                    <a:pt x="0" y="4882"/>
                  </a:lnTo>
                  <a:lnTo>
                    <a:pt x="0" y="1"/>
                  </a:lnTo>
                  <a:lnTo>
                    <a:pt x="1954" y="1"/>
                  </a:lnTo>
                  <a:lnTo>
                    <a:pt x="1954" y="4882"/>
                  </a:lnTo>
                  <a:close/>
                </a:path>
              </a:pathLst>
            </a:custGeom>
            <a:solidFill>
              <a:srgbClr val="FF2D14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39" name="Shape 439"/>
            <p:cNvSpPr/>
            <p:nvPr/>
          </p:nvSpPr>
          <p:spPr>
            <a:xfrm>
              <a:off x="619200" y="2299050"/>
              <a:ext cx="31550" cy="122075"/>
            </a:xfrm>
            <a:custGeom>
              <a:avLst/>
              <a:gdLst/>
              <a:ahLst/>
              <a:cxnLst/>
              <a:rect l="0" t="0" r="0" b="0"/>
              <a:pathLst>
                <a:path w="1262" h="4883" extrusionOk="0">
                  <a:moveTo>
                    <a:pt x="1261" y="4882"/>
                  </a:moveTo>
                  <a:lnTo>
                    <a:pt x="1" y="4882"/>
                  </a:lnTo>
                  <a:lnTo>
                    <a:pt x="1" y="1"/>
                  </a:lnTo>
                  <a:lnTo>
                    <a:pt x="1261" y="1"/>
                  </a:lnTo>
                  <a:lnTo>
                    <a:pt x="1261" y="4882"/>
                  </a:lnTo>
                  <a:close/>
                </a:path>
              </a:pathLst>
            </a:custGeom>
            <a:solidFill>
              <a:srgbClr val="FF2D14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40" name="Shape 440"/>
            <p:cNvSpPr/>
            <p:nvPr/>
          </p:nvSpPr>
          <p:spPr>
            <a:xfrm>
              <a:off x="223725" y="2299050"/>
              <a:ext cx="373450" cy="122075"/>
            </a:xfrm>
            <a:custGeom>
              <a:avLst/>
              <a:gdLst/>
              <a:ahLst/>
              <a:cxnLst/>
              <a:rect l="0" t="0" r="0" b="0"/>
              <a:pathLst>
                <a:path w="14938" h="4883" extrusionOk="0">
                  <a:moveTo>
                    <a:pt x="14938" y="4882"/>
                  </a:moveTo>
                  <a:lnTo>
                    <a:pt x="1" y="4882"/>
                  </a:lnTo>
                  <a:lnTo>
                    <a:pt x="1" y="1"/>
                  </a:lnTo>
                  <a:lnTo>
                    <a:pt x="14938" y="1"/>
                  </a:lnTo>
                  <a:lnTo>
                    <a:pt x="14938" y="4882"/>
                  </a:lnTo>
                  <a:close/>
                </a:path>
              </a:pathLst>
            </a:custGeom>
            <a:solidFill>
              <a:srgbClr val="FF2D14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41" name="Shape 441"/>
            <p:cNvSpPr/>
            <p:nvPr/>
          </p:nvSpPr>
          <p:spPr>
            <a:xfrm>
              <a:off x="184325" y="2653650"/>
              <a:ext cx="94575" cy="153400"/>
            </a:xfrm>
            <a:custGeom>
              <a:avLst/>
              <a:gdLst/>
              <a:ahLst/>
              <a:cxnLst/>
              <a:rect l="0" t="0" r="0" b="0"/>
              <a:pathLst>
                <a:path w="3783" h="6136" extrusionOk="0">
                  <a:moveTo>
                    <a:pt x="3782" y="0"/>
                  </a:moveTo>
                  <a:lnTo>
                    <a:pt x="3782" y="6135"/>
                  </a:lnTo>
                  <a:lnTo>
                    <a:pt x="1" y="6135"/>
                  </a:lnTo>
                  <a:lnTo>
                    <a:pt x="1" y="0"/>
                  </a:lnTo>
                  <a:lnTo>
                    <a:pt x="3782" y="0"/>
                  </a:lnTo>
                  <a:close/>
                </a:path>
              </a:pathLst>
            </a:custGeom>
            <a:solidFill>
              <a:srgbClr val="7CA8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42" name="Shape 442"/>
            <p:cNvSpPr/>
            <p:nvPr/>
          </p:nvSpPr>
          <p:spPr>
            <a:xfrm>
              <a:off x="335600" y="2653650"/>
              <a:ext cx="17350" cy="153400"/>
            </a:xfrm>
            <a:custGeom>
              <a:avLst/>
              <a:gdLst/>
              <a:ahLst/>
              <a:cxnLst/>
              <a:rect l="0" t="0" r="0" b="0"/>
              <a:pathLst>
                <a:path w="694" h="6136" extrusionOk="0">
                  <a:moveTo>
                    <a:pt x="0" y="0"/>
                  </a:moveTo>
                  <a:lnTo>
                    <a:pt x="694" y="0"/>
                  </a:lnTo>
                  <a:lnTo>
                    <a:pt x="694" y="6135"/>
                  </a:lnTo>
                  <a:lnTo>
                    <a:pt x="0" y="61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CA8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43" name="Shape 443"/>
            <p:cNvSpPr/>
            <p:nvPr/>
          </p:nvSpPr>
          <p:spPr>
            <a:xfrm>
              <a:off x="96100" y="2879600"/>
              <a:ext cx="2859800" cy="74225"/>
            </a:xfrm>
            <a:custGeom>
              <a:avLst/>
              <a:gdLst/>
              <a:ahLst/>
              <a:cxnLst/>
              <a:rect l="0" t="0" r="0" b="0"/>
              <a:pathLst>
                <a:path w="114392" h="2969" extrusionOk="0">
                  <a:moveTo>
                    <a:pt x="114391" y="0"/>
                  </a:moveTo>
                  <a:lnTo>
                    <a:pt x="114391" y="2969"/>
                  </a:lnTo>
                  <a:lnTo>
                    <a:pt x="1" y="2969"/>
                  </a:lnTo>
                  <a:lnTo>
                    <a:pt x="1" y="0"/>
                  </a:lnTo>
                  <a:lnTo>
                    <a:pt x="11439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44" name="Shape 444"/>
            <p:cNvSpPr/>
            <p:nvPr/>
          </p:nvSpPr>
          <p:spPr>
            <a:xfrm>
              <a:off x="2498925" y="2726200"/>
              <a:ext cx="96150" cy="107225"/>
            </a:xfrm>
            <a:custGeom>
              <a:avLst/>
              <a:gdLst/>
              <a:ahLst/>
              <a:cxnLst/>
              <a:rect l="0" t="0" r="0" b="0"/>
              <a:pathLst>
                <a:path w="3846" h="4289" extrusionOk="0">
                  <a:moveTo>
                    <a:pt x="1" y="4289"/>
                  </a:moveTo>
                  <a:lnTo>
                    <a:pt x="1" y="1"/>
                  </a:lnTo>
                  <a:lnTo>
                    <a:pt x="3846" y="1"/>
                  </a:lnTo>
                  <a:lnTo>
                    <a:pt x="3846" y="4289"/>
                  </a:lnTo>
                  <a:lnTo>
                    <a:pt x="1" y="4289"/>
                  </a:lnTo>
                  <a:close/>
                </a:path>
              </a:pathLst>
            </a:custGeom>
            <a:solidFill>
              <a:srgbClr val="93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45" name="Shape 445"/>
            <p:cNvSpPr/>
            <p:nvPr/>
          </p:nvSpPr>
          <p:spPr>
            <a:xfrm>
              <a:off x="1851350" y="2711375"/>
              <a:ext cx="190675" cy="28050"/>
            </a:xfrm>
            <a:custGeom>
              <a:avLst/>
              <a:gdLst/>
              <a:ahLst/>
              <a:cxnLst/>
              <a:rect l="0" t="0" r="0" b="0"/>
              <a:pathLst>
                <a:path w="7627" h="1122" extrusionOk="0">
                  <a:moveTo>
                    <a:pt x="1" y="0"/>
                  </a:moveTo>
                  <a:lnTo>
                    <a:pt x="7627" y="0"/>
                  </a:lnTo>
                  <a:lnTo>
                    <a:pt x="7627" y="1122"/>
                  </a:lnTo>
                  <a:lnTo>
                    <a:pt x="1" y="112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2D14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46" name="Shape 446"/>
            <p:cNvSpPr/>
            <p:nvPr/>
          </p:nvSpPr>
          <p:spPr>
            <a:xfrm>
              <a:off x="2105025" y="2605825"/>
              <a:ext cx="69350" cy="201225"/>
            </a:xfrm>
            <a:custGeom>
              <a:avLst/>
              <a:gdLst/>
              <a:ahLst/>
              <a:cxnLst/>
              <a:rect l="0" t="0" r="0" b="0"/>
              <a:pathLst>
                <a:path w="2774" h="8049" extrusionOk="0">
                  <a:moveTo>
                    <a:pt x="1" y="0"/>
                  </a:moveTo>
                  <a:lnTo>
                    <a:pt x="2774" y="0"/>
                  </a:lnTo>
                  <a:lnTo>
                    <a:pt x="2774" y="8048"/>
                  </a:lnTo>
                  <a:lnTo>
                    <a:pt x="1" y="8048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7CA8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47" name="Shape 447"/>
            <p:cNvSpPr/>
            <p:nvPr/>
          </p:nvSpPr>
          <p:spPr>
            <a:xfrm>
              <a:off x="2498925" y="2193500"/>
              <a:ext cx="96150" cy="489850"/>
            </a:xfrm>
            <a:custGeom>
              <a:avLst/>
              <a:gdLst/>
              <a:ahLst/>
              <a:cxnLst/>
              <a:rect l="0" t="0" r="0" b="0"/>
              <a:pathLst>
                <a:path w="3846" h="19594" extrusionOk="0">
                  <a:moveTo>
                    <a:pt x="1" y="19594"/>
                  </a:moveTo>
                  <a:lnTo>
                    <a:pt x="1" y="1"/>
                  </a:lnTo>
                  <a:lnTo>
                    <a:pt x="3846" y="1"/>
                  </a:lnTo>
                  <a:lnTo>
                    <a:pt x="3846" y="19594"/>
                  </a:lnTo>
                  <a:lnTo>
                    <a:pt x="1" y="19594"/>
                  </a:lnTo>
                  <a:close/>
                </a:path>
              </a:pathLst>
            </a:custGeom>
            <a:solidFill>
              <a:srgbClr val="93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48" name="Shape 448"/>
            <p:cNvSpPr/>
            <p:nvPr/>
          </p:nvSpPr>
          <p:spPr>
            <a:xfrm>
              <a:off x="2105025" y="2353475"/>
              <a:ext cx="69350" cy="202875"/>
            </a:xfrm>
            <a:custGeom>
              <a:avLst/>
              <a:gdLst/>
              <a:ahLst/>
              <a:cxnLst/>
              <a:rect l="0" t="0" r="0" b="0"/>
              <a:pathLst>
                <a:path w="2774" h="8115" extrusionOk="0">
                  <a:moveTo>
                    <a:pt x="2774" y="8115"/>
                  </a:moveTo>
                  <a:lnTo>
                    <a:pt x="1" y="8115"/>
                  </a:lnTo>
                  <a:lnTo>
                    <a:pt x="1" y="1"/>
                  </a:lnTo>
                  <a:lnTo>
                    <a:pt x="2774" y="1"/>
                  </a:lnTo>
                  <a:lnTo>
                    <a:pt x="2774" y="8115"/>
                  </a:lnTo>
                  <a:close/>
                </a:path>
              </a:pathLst>
            </a:custGeom>
            <a:solidFill>
              <a:srgbClr val="7CA8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49" name="Shape 449"/>
            <p:cNvSpPr/>
            <p:nvPr/>
          </p:nvSpPr>
          <p:spPr>
            <a:xfrm>
              <a:off x="1851350" y="2167100"/>
              <a:ext cx="190675" cy="489875"/>
            </a:xfrm>
            <a:custGeom>
              <a:avLst/>
              <a:gdLst/>
              <a:ahLst/>
              <a:cxnLst/>
              <a:rect l="0" t="0" r="0" b="0"/>
              <a:pathLst>
                <a:path w="7627" h="19595" extrusionOk="0">
                  <a:moveTo>
                    <a:pt x="7627" y="19594"/>
                  </a:moveTo>
                  <a:lnTo>
                    <a:pt x="1" y="19594"/>
                  </a:lnTo>
                  <a:lnTo>
                    <a:pt x="1" y="1"/>
                  </a:lnTo>
                  <a:lnTo>
                    <a:pt x="7627" y="1"/>
                  </a:lnTo>
                  <a:lnTo>
                    <a:pt x="7627" y="19594"/>
                  </a:lnTo>
                  <a:close/>
                </a:path>
              </a:pathLst>
            </a:custGeom>
            <a:solidFill>
              <a:srgbClr val="FF2D14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50" name="Shape 450"/>
            <p:cNvSpPr/>
            <p:nvPr/>
          </p:nvSpPr>
          <p:spPr>
            <a:xfrm>
              <a:off x="1851350" y="2757550"/>
              <a:ext cx="190675" cy="56100"/>
            </a:xfrm>
            <a:custGeom>
              <a:avLst/>
              <a:gdLst/>
              <a:ahLst/>
              <a:cxnLst/>
              <a:rect l="0" t="0" r="0" b="0"/>
              <a:pathLst>
                <a:path w="7627" h="2244" extrusionOk="0">
                  <a:moveTo>
                    <a:pt x="1" y="0"/>
                  </a:moveTo>
                  <a:lnTo>
                    <a:pt x="7627" y="0"/>
                  </a:lnTo>
                  <a:lnTo>
                    <a:pt x="7627" y="2243"/>
                  </a:lnTo>
                  <a:lnTo>
                    <a:pt x="1" y="2243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2D14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51" name="Shape 451"/>
            <p:cNvSpPr/>
            <p:nvPr/>
          </p:nvSpPr>
          <p:spPr>
            <a:xfrm>
              <a:off x="2705350" y="2186900"/>
              <a:ext cx="116625" cy="559125"/>
            </a:xfrm>
            <a:custGeom>
              <a:avLst/>
              <a:gdLst/>
              <a:ahLst/>
              <a:cxnLst/>
              <a:rect l="0" t="0" r="0" b="0"/>
              <a:pathLst>
                <a:path w="4665" h="22365" extrusionOk="0">
                  <a:moveTo>
                    <a:pt x="4664" y="22365"/>
                  </a:moveTo>
                  <a:lnTo>
                    <a:pt x="0" y="22365"/>
                  </a:lnTo>
                  <a:lnTo>
                    <a:pt x="0" y="1"/>
                  </a:lnTo>
                  <a:lnTo>
                    <a:pt x="4664" y="1"/>
                  </a:lnTo>
                  <a:lnTo>
                    <a:pt x="4664" y="22365"/>
                  </a:lnTo>
                  <a:close/>
                </a:path>
              </a:pathLst>
            </a:custGeom>
            <a:solidFill>
              <a:srgbClr val="7CA8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52" name="Shape 452"/>
            <p:cNvSpPr/>
            <p:nvPr/>
          </p:nvSpPr>
          <p:spPr>
            <a:xfrm>
              <a:off x="2705350" y="2792175"/>
              <a:ext cx="116625" cy="34675"/>
            </a:xfrm>
            <a:custGeom>
              <a:avLst/>
              <a:gdLst/>
              <a:ahLst/>
              <a:cxnLst/>
              <a:rect l="0" t="0" r="0" b="0"/>
              <a:pathLst>
                <a:path w="4665" h="1387" extrusionOk="0">
                  <a:moveTo>
                    <a:pt x="0" y="1"/>
                  </a:moveTo>
                  <a:lnTo>
                    <a:pt x="4664" y="1"/>
                  </a:lnTo>
                  <a:lnTo>
                    <a:pt x="4664" y="1386"/>
                  </a:lnTo>
                  <a:lnTo>
                    <a:pt x="0" y="1386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7CA8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53" name="Shape 453"/>
            <p:cNvSpPr/>
            <p:nvPr/>
          </p:nvSpPr>
          <p:spPr>
            <a:xfrm>
              <a:off x="2372875" y="2307300"/>
              <a:ext cx="75675" cy="519550"/>
            </a:xfrm>
            <a:custGeom>
              <a:avLst/>
              <a:gdLst/>
              <a:ahLst/>
              <a:cxnLst/>
              <a:rect l="0" t="0" r="0" b="0"/>
              <a:pathLst>
                <a:path w="3027" h="20782" extrusionOk="0">
                  <a:moveTo>
                    <a:pt x="3026" y="0"/>
                  </a:moveTo>
                  <a:lnTo>
                    <a:pt x="3026" y="20781"/>
                  </a:lnTo>
                  <a:lnTo>
                    <a:pt x="1" y="20781"/>
                  </a:lnTo>
                  <a:lnTo>
                    <a:pt x="1" y="0"/>
                  </a:lnTo>
                  <a:lnTo>
                    <a:pt x="302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54" name="Shape 454"/>
            <p:cNvSpPr/>
            <p:nvPr/>
          </p:nvSpPr>
          <p:spPr>
            <a:xfrm>
              <a:off x="2218475" y="2147325"/>
              <a:ext cx="110325" cy="672925"/>
            </a:xfrm>
            <a:custGeom>
              <a:avLst/>
              <a:gdLst/>
              <a:ahLst/>
              <a:cxnLst/>
              <a:rect l="0" t="0" r="0" b="0"/>
              <a:pathLst>
                <a:path w="4413" h="26917" extrusionOk="0">
                  <a:moveTo>
                    <a:pt x="3341" y="4552"/>
                  </a:moveTo>
                  <a:lnTo>
                    <a:pt x="3341" y="26916"/>
                  </a:lnTo>
                  <a:lnTo>
                    <a:pt x="0" y="26916"/>
                  </a:lnTo>
                  <a:lnTo>
                    <a:pt x="0" y="0"/>
                  </a:lnTo>
                  <a:lnTo>
                    <a:pt x="4412" y="0"/>
                  </a:lnTo>
                  <a:lnTo>
                    <a:pt x="4412" y="4552"/>
                  </a:lnTo>
                  <a:lnTo>
                    <a:pt x="3341" y="45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55" name="Shape 455"/>
            <p:cNvSpPr/>
            <p:nvPr/>
          </p:nvSpPr>
          <p:spPr>
            <a:xfrm>
              <a:off x="1963225" y="310050"/>
              <a:ext cx="614525" cy="887325"/>
            </a:xfrm>
            <a:custGeom>
              <a:avLst/>
              <a:gdLst/>
              <a:ahLst/>
              <a:cxnLst/>
              <a:rect l="0" t="0" r="0" b="0"/>
              <a:pathLst>
                <a:path w="24581" h="35493" extrusionOk="0">
                  <a:moveTo>
                    <a:pt x="4538" y="22826"/>
                  </a:moveTo>
                  <a:lnTo>
                    <a:pt x="4223" y="22562"/>
                  </a:lnTo>
                  <a:lnTo>
                    <a:pt x="3782" y="22298"/>
                  </a:lnTo>
                  <a:lnTo>
                    <a:pt x="3278" y="22100"/>
                  </a:lnTo>
                  <a:lnTo>
                    <a:pt x="2710" y="21903"/>
                  </a:lnTo>
                  <a:lnTo>
                    <a:pt x="2080" y="21771"/>
                  </a:lnTo>
                  <a:lnTo>
                    <a:pt x="1450" y="21639"/>
                  </a:lnTo>
                  <a:lnTo>
                    <a:pt x="757" y="21507"/>
                  </a:lnTo>
                  <a:lnTo>
                    <a:pt x="0" y="21441"/>
                  </a:lnTo>
                  <a:lnTo>
                    <a:pt x="0" y="0"/>
                  </a:lnTo>
                  <a:lnTo>
                    <a:pt x="24580" y="0"/>
                  </a:lnTo>
                  <a:lnTo>
                    <a:pt x="24580" y="35492"/>
                  </a:lnTo>
                  <a:lnTo>
                    <a:pt x="0" y="35492"/>
                  </a:lnTo>
                  <a:lnTo>
                    <a:pt x="0" y="32128"/>
                  </a:lnTo>
                  <a:lnTo>
                    <a:pt x="316" y="31864"/>
                  </a:lnTo>
                  <a:lnTo>
                    <a:pt x="316" y="27312"/>
                  </a:lnTo>
                  <a:lnTo>
                    <a:pt x="820" y="27246"/>
                  </a:lnTo>
                  <a:lnTo>
                    <a:pt x="1450" y="27114"/>
                  </a:lnTo>
                  <a:lnTo>
                    <a:pt x="2080" y="26916"/>
                  </a:lnTo>
                  <a:lnTo>
                    <a:pt x="2710" y="26652"/>
                  </a:lnTo>
                  <a:lnTo>
                    <a:pt x="3341" y="26323"/>
                  </a:lnTo>
                  <a:lnTo>
                    <a:pt x="3908" y="25861"/>
                  </a:lnTo>
                  <a:lnTo>
                    <a:pt x="4412" y="25399"/>
                  </a:lnTo>
                  <a:lnTo>
                    <a:pt x="4853" y="24739"/>
                  </a:lnTo>
                  <a:lnTo>
                    <a:pt x="5042" y="24212"/>
                  </a:lnTo>
                  <a:lnTo>
                    <a:pt x="5042" y="23750"/>
                  </a:lnTo>
                  <a:lnTo>
                    <a:pt x="4853" y="23222"/>
                  </a:lnTo>
                  <a:lnTo>
                    <a:pt x="4538" y="22826"/>
                  </a:lnTo>
                  <a:close/>
                </a:path>
              </a:pathLst>
            </a:custGeom>
            <a:solidFill>
              <a:srgbClr val="93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56" name="Shape 456"/>
            <p:cNvSpPr/>
            <p:nvPr/>
          </p:nvSpPr>
          <p:spPr>
            <a:xfrm>
              <a:off x="1821425" y="890575"/>
              <a:ext cx="222175" cy="240825"/>
            </a:xfrm>
            <a:custGeom>
              <a:avLst/>
              <a:gdLst/>
              <a:ahLst/>
              <a:cxnLst/>
              <a:rect l="0" t="0" r="0" b="0"/>
              <a:pathLst>
                <a:path w="8887" h="9633" extrusionOk="0">
                  <a:moveTo>
                    <a:pt x="252" y="463"/>
                  </a:moveTo>
                  <a:lnTo>
                    <a:pt x="946" y="199"/>
                  </a:lnTo>
                  <a:lnTo>
                    <a:pt x="2017" y="67"/>
                  </a:lnTo>
                  <a:lnTo>
                    <a:pt x="3277" y="1"/>
                  </a:lnTo>
                  <a:lnTo>
                    <a:pt x="4601" y="1"/>
                  </a:lnTo>
                  <a:lnTo>
                    <a:pt x="5988" y="133"/>
                  </a:lnTo>
                  <a:lnTo>
                    <a:pt x="7248" y="265"/>
                  </a:lnTo>
                  <a:lnTo>
                    <a:pt x="8256" y="529"/>
                  </a:lnTo>
                  <a:lnTo>
                    <a:pt x="8887" y="793"/>
                  </a:lnTo>
                  <a:lnTo>
                    <a:pt x="8572" y="1188"/>
                  </a:lnTo>
                  <a:lnTo>
                    <a:pt x="8067" y="1518"/>
                  </a:lnTo>
                  <a:lnTo>
                    <a:pt x="7563" y="1782"/>
                  </a:lnTo>
                  <a:lnTo>
                    <a:pt x="6996" y="1980"/>
                  </a:lnTo>
                  <a:lnTo>
                    <a:pt x="6492" y="2112"/>
                  </a:lnTo>
                  <a:lnTo>
                    <a:pt x="5925" y="2244"/>
                  </a:lnTo>
                  <a:lnTo>
                    <a:pt x="5483" y="2310"/>
                  </a:lnTo>
                  <a:lnTo>
                    <a:pt x="5105" y="2310"/>
                  </a:lnTo>
                  <a:lnTo>
                    <a:pt x="4223" y="2310"/>
                  </a:lnTo>
                  <a:lnTo>
                    <a:pt x="4223" y="7719"/>
                  </a:lnTo>
                  <a:lnTo>
                    <a:pt x="2143" y="9237"/>
                  </a:lnTo>
                  <a:lnTo>
                    <a:pt x="2395" y="9633"/>
                  </a:lnTo>
                  <a:lnTo>
                    <a:pt x="882" y="8973"/>
                  </a:lnTo>
                  <a:lnTo>
                    <a:pt x="315" y="6070"/>
                  </a:lnTo>
                  <a:lnTo>
                    <a:pt x="0" y="3431"/>
                  </a:lnTo>
                  <a:lnTo>
                    <a:pt x="0" y="1452"/>
                  </a:lnTo>
                  <a:lnTo>
                    <a:pt x="252" y="46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57" name="Shape 457"/>
            <p:cNvSpPr/>
            <p:nvPr/>
          </p:nvSpPr>
          <p:spPr>
            <a:xfrm>
              <a:off x="1266800" y="1161075"/>
              <a:ext cx="608200" cy="400775"/>
            </a:xfrm>
            <a:custGeom>
              <a:avLst/>
              <a:gdLst/>
              <a:ahLst/>
              <a:cxnLst/>
              <a:rect l="0" t="0" r="0" b="0"/>
              <a:pathLst>
                <a:path w="24328" h="16031" extrusionOk="0">
                  <a:moveTo>
                    <a:pt x="14748" y="6069"/>
                  </a:moveTo>
                  <a:lnTo>
                    <a:pt x="16639" y="5410"/>
                  </a:lnTo>
                  <a:lnTo>
                    <a:pt x="18215" y="4618"/>
                  </a:lnTo>
                  <a:lnTo>
                    <a:pt x="19475" y="3826"/>
                  </a:lnTo>
                  <a:lnTo>
                    <a:pt x="20546" y="3035"/>
                  </a:lnTo>
                  <a:lnTo>
                    <a:pt x="21366" y="2177"/>
                  </a:lnTo>
                  <a:lnTo>
                    <a:pt x="21996" y="1385"/>
                  </a:lnTo>
                  <a:lnTo>
                    <a:pt x="22500" y="660"/>
                  </a:lnTo>
                  <a:lnTo>
                    <a:pt x="22815" y="0"/>
                  </a:lnTo>
                  <a:lnTo>
                    <a:pt x="24328" y="660"/>
                  </a:lnTo>
                  <a:lnTo>
                    <a:pt x="23761" y="1847"/>
                  </a:lnTo>
                  <a:lnTo>
                    <a:pt x="22941" y="3365"/>
                  </a:lnTo>
                  <a:lnTo>
                    <a:pt x="21933" y="5146"/>
                  </a:lnTo>
                  <a:lnTo>
                    <a:pt x="20862" y="6993"/>
                  </a:lnTo>
                  <a:lnTo>
                    <a:pt x="19664" y="8840"/>
                  </a:lnTo>
                  <a:lnTo>
                    <a:pt x="18404" y="10555"/>
                  </a:lnTo>
                  <a:lnTo>
                    <a:pt x="17080" y="11941"/>
                  </a:lnTo>
                  <a:lnTo>
                    <a:pt x="15820" y="12930"/>
                  </a:lnTo>
                  <a:lnTo>
                    <a:pt x="14811" y="13524"/>
                  </a:lnTo>
                  <a:lnTo>
                    <a:pt x="13803" y="14052"/>
                  </a:lnTo>
                  <a:lnTo>
                    <a:pt x="12920" y="14514"/>
                  </a:lnTo>
                  <a:lnTo>
                    <a:pt x="12101" y="14975"/>
                  </a:lnTo>
                  <a:lnTo>
                    <a:pt x="11345" y="15305"/>
                  </a:lnTo>
                  <a:lnTo>
                    <a:pt x="10715" y="15635"/>
                  </a:lnTo>
                  <a:lnTo>
                    <a:pt x="10147" y="15833"/>
                  </a:lnTo>
                  <a:lnTo>
                    <a:pt x="9706" y="16031"/>
                  </a:lnTo>
                  <a:lnTo>
                    <a:pt x="8824" y="14711"/>
                  </a:lnTo>
                  <a:lnTo>
                    <a:pt x="7815" y="13392"/>
                  </a:lnTo>
                  <a:lnTo>
                    <a:pt x="6618" y="12205"/>
                  </a:lnTo>
                  <a:lnTo>
                    <a:pt x="5294" y="11017"/>
                  </a:lnTo>
                  <a:lnTo>
                    <a:pt x="3971" y="9896"/>
                  </a:lnTo>
                  <a:lnTo>
                    <a:pt x="2584" y="8906"/>
                  </a:lnTo>
                  <a:lnTo>
                    <a:pt x="1261" y="7917"/>
                  </a:lnTo>
                  <a:lnTo>
                    <a:pt x="0" y="7125"/>
                  </a:lnTo>
                  <a:lnTo>
                    <a:pt x="757" y="7191"/>
                  </a:lnTo>
                  <a:lnTo>
                    <a:pt x="1576" y="7191"/>
                  </a:lnTo>
                  <a:lnTo>
                    <a:pt x="2458" y="7257"/>
                  </a:lnTo>
                  <a:lnTo>
                    <a:pt x="3341" y="7257"/>
                  </a:lnTo>
                  <a:lnTo>
                    <a:pt x="4286" y="7257"/>
                  </a:lnTo>
                  <a:lnTo>
                    <a:pt x="5231" y="7257"/>
                  </a:lnTo>
                  <a:lnTo>
                    <a:pt x="6177" y="7257"/>
                  </a:lnTo>
                  <a:lnTo>
                    <a:pt x="7185" y="7191"/>
                  </a:lnTo>
                  <a:lnTo>
                    <a:pt x="8194" y="7191"/>
                  </a:lnTo>
                  <a:lnTo>
                    <a:pt x="9139" y="7059"/>
                  </a:lnTo>
                  <a:lnTo>
                    <a:pt x="10147" y="6993"/>
                  </a:lnTo>
                  <a:lnTo>
                    <a:pt x="11093" y="6861"/>
                  </a:lnTo>
                  <a:lnTo>
                    <a:pt x="12038" y="6729"/>
                  </a:lnTo>
                  <a:lnTo>
                    <a:pt x="12983" y="6531"/>
                  </a:lnTo>
                  <a:lnTo>
                    <a:pt x="13866" y="6333"/>
                  </a:lnTo>
                  <a:lnTo>
                    <a:pt x="14748" y="6069"/>
                  </a:lnTo>
                  <a:close/>
                </a:path>
              </a:pathLst>
            </a:custGeom>
            <a:solidFill>
              <a:srgbClr val="66FF6D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58" name="Shape 458"/>
            <p:cNvSpPr/>
            <p:nvPr/>
          </p:nvSpPr>
          <p:spPr>
            <a:xfrm>
              <a:off x="74050" y="159975"/>
              <a:ext cx="1333000" cy="1124800"/>
            </a:xfrm>
            <a:custGeom>
              <a:avLst/>
              <a:gdLst/>
              <a:ahLst/>
              <a:cxnLst/>
              <a:rect l="0" t="0" r="0" b="0"/>
              <a:pathLst>
                <a:path w="53320" h="44992" extrusionOk="0">
                  <a:moveTo>
                    <a:pt x="11408" y="31270"/>
                  </a:moveTo>
                  <a:lnTo>
                    <a:pt x="10588" y="32853"/>
                  </a:lnTo>
                  <a:lnTo>
                    <a:pt x="10273" y="33447"/>
                  </a:lnTo>
                  <a:lnTo>
                    <a:pt x="9958" y="34041"/>
                  </a:lnTo>
                  <a:lnTo>
                    <a:pt x="9580" y="34569"/>
                  </a:lnTo>
                  <a:lnTo>
                    <a:pt x="9202" y="35030"/>
                  </a:lnTo>
                  <a:lnTo>
                    <a:pt x="8761" y="35492"/>
                  </a:lnTo>
                  <a:lnTo>
                    <a:pt x="8320" y="35888"/>
                  </a:lnTo>
                  <a:lnTo>
                    <a:pt x="7815" y="36284"/>
                  </a:lnTo>
                  <a:lnTo>
                    <a:pt x="7311" y="36614"/>
                  </a:lnTo>
                  <a:lnTo>
                    <a:pt x="6807" y="36812"/>
                  </a:lnTo>
                  <a:lnTo>
                    <a:pt x="6240" y="36812"/>
                  </a:lnTo>
                  <a:lnTo>
                    <a:pt x="5546" y="36680"/>
                  </a:lnTo>
                  <a:lnTo>
                    <a:pt x="4853" y="36350"/>
                  </a:lnTo>
                  <a:lnTo>
                    <a:pt x="4097" y="35822"/>
                  </a:lnTo>
                  <a:lnTo>
                    <a:pt x="3341" y="35228"/>
                  </a:lnTo>
                  <a:lnTo>
                    <a:pt x="2647" y="34437"/>
                  </a:lnTo>
                  <a:lnTo>
                    <a:pt x="1954" y="33579"/>
                  </a:lnTo>
                  <a:lnTo>
                    <a:pt x="1261" y="32523"/>
                  </a:lnTo>
                  <a:lnTo>
                    <a:pt x="693" y="31336"/>
                  </a:lnTo>
                  <a:lnTo>
                    <a:pt x="252" y="30149"/>
                  </a:lnTo>
                  <a:lnTo>
                    <a:pt x="0" y="28895"/>
                  </a:lnTo>
                  <a:lnTo>
                    <a:pt x="0" y="27642"/>
                  </a:lnTo>
                  <a:lnTo>
                    <a:pt x="189" y="26388"/>
                  </a:lnTo>
                  <a:lnTo>
                    <a:pt x="693" y="25267"/>
                  </a:lnTo>
                  <a:lnTo>
                    <a:pt x="1576" y="24211"/>
                  </a:lnTo>
                  <a:lnTo>
                    <a:pt x="2206" y="23683"/>
                  </a:lnTo>
                  <a:lnTo>
                    <a:pt x="2836" y="23288"/>
                  </a:lnTo>
                  <a:lnTo>
                    <a:pt x="3404" y="23024"/>
                  </a:lnTo>
                  <a:lnTo>
                    <a:pt x="4034" y="22826"/>
                  </a:lnTo>
                  <a:lnTo>
                    <a:pt x="4601" y="22760"/>
                  </a:lnTo>
                  <a:lnTo>
                    <a:pt x="5168" y="22760"/>
                  </a:lnTo>
                  <a:lnTo>
                    <a:pt x="5799" y="22892"/>
                  </a:lnTo>
                  <a:lnTo>
                    <a:pt x="6366" y="23156"/>
                  </a:lnTo>
                  <a:lnTo>
                    <a:pt x="8320" y="24145"/>
                  </a:lnTo>
                  <a:lnTo>
                    <a:pt x="7563" y="21968"/>
                  </a:lnTo>
                  <a:lnTo>
                    <a:pt x="6555" y="19066"/>
                  </a:lnTo>
                  <a:lnTo>
                    <a:pt x="5735" y="16097"/>
                  </a:lnTo>
                  <a:lnTo>
                    <a:pt x="5042" y="13128"/>
                  </a:lnTo>
                  <a:lnTo>
                    <a:pt x="4664" y="10226"/>
                  </a:lnTo>
                  <a:lnTo>
                    <a:pt x="4538" y="7521"/>
                  </a:lnTo>
                  <a:lnTo>
                    <a:pt x="4916" y="5080"/>
                  </a:lnTo>
                  <a:lnTo>
                    <a:pt x="5799" y="3101"/>
                  </a:lnTo>
                  <a:lnTo>
                    <a:pt x="7185" y="1583"/>
                  </a:lnTo>
                  <a:lnTo>
                    <a:pt x="8004" y="1122"/>
                  </a:lnTo>
                  <a:lnTo>
                    <a:pt x="8887" y="726"/>
                  </a:lnTo>
                  <a:lnTo>
                    <a:pt x="9895" y="396"/>
                  </a:lnTo>
                  <a:lnTo>
                    <a:pt x="10967" y="198"/>
                  </a:lnTo>
                  <a:lnTo>
                    <a:pt x="12101" y="66"/>
                  </a:lnTo>
                  <a:lnTo>
                    <a:pt x="13362" y="0"/>
                  </a:lnTo>
                  <a:lnTo>
                    <a:pt x="14622" y="66"/>
                  </a:lnTo>
                  <a:lnTo>
                    <a:pt x="15946" y="198"/>
                  </a:lnTo>
                  <a:lnTo>
                    <a:pt x="17395" y="330"/>
                  </a:lnTo>
                  <a:lnTo>
                    <a:pt x="18782" y="594"/>
                  </a:lnTo>
                  <a:lnTo>
                    <a:pt x="20294" y="924"/>
                  </a:lnTo>
                  <a:lnTo>
                    <a:pt x="21807" y="1254"/>
                  </a:lnTo>
                  <a:lnTo>
                    <a:pt x="23320" y="1715"/>
                  </a:lnTo>
                  <a:lnTo>
                    <a:pt x="24895" y="2177"/>
                  </a:lnTo>
                  <a:lnTo>
                    <a:pt x="26471" y="2705"/>
                  </a:lnTo>
                  <a:lnTo>
                    <a:pt x="28109" y="3233"/>
                  </a:lnTo>
                  <a:lnTo>
                    <a:pt x="29685" y="3892"/>
                  </a:lnTo>
                  <a:lnTo>
                    <a:pt x="31261" y="4552"/>
                  </a:lnTo>
                  <a:lnTo>
                    <a:pt x="32836" y="5212"/>
                  </a:lnTo>
                  <a:lnTo>
                    <a:pt x="34412" y="5937"/>
                  </a:lnTo>
                  <a:lnTo>
                    <a:pt x="35988" y="6663"/>
                  </a:lnTo>
                  <a:lnTo>
                    <a:pt x="37500" y="7389"/>
                  </a:lnTo>
                  <a:lnTo>
                    <a:pt x="39013" y="8180"/>
                  </a:lnTo>
                  <a:lnTo>
                    <a:pt x="40462" y="8972"/>
                  </a:lnTo>
                  <a:lnTo>
                    <a:pt x="41849" y="9764"/>
                  </a:lnTo>
                  <a:lnTo>
                    <a:pt x="43235" y="10621"/>
                  </a:lnTo>
                  <a:lnTo>
                    <a:pt x="44496" y="11413"/>
                  </a:lnTo>
                  <a:lnTo>
                    <a:pt x="45756" y="12271"/>
                  </a:lnTo>
                  <a:lnTo>
                    <a:pt x="46954" y="13062"/>
                  </a:lnTo>
                  <a:lnTo>
                    <a:pt x="48025" y="13854"/>
                  </a:lnTo>
                  <a:lnTo>
                    <a:pt x="49034" y="14646"/>
                  </a:lnTo>
                  <a:lnTo>
                    <a:pt x="49979" y="15437"/>
                  </a:lnTo>
                  <a:lnTo>
                    <a:pt x="50925" y="16295"/>
                  </a:lnTo>
                  <a:lnTo>
                    <a:pt x="51744" y="17086"/>
                  </a:lnTo>
                  <a:lnTo>
                    <a:pt x="52311" y="17812"/>
                  </a:lnTo>
                  <a:lnTo>
                    <a:pt x="52752" y="18406"/>
                  </a:lnTo>
                  <a:lnTo>
                    <a:pt x="53067" y="18934"/>
                  </a:lnTo>
                  <a:lnTo>
                    <a:pt x="53256" y="19395"/>
                  </a:lnTo>
                  <a:lnTo>
                    <a:pt x="53320" y="19725"/>
                  </a:lnTo>
                  <a:lnTo>
                    <a:pt x="53256" y="19989"/>
                  </a:lnTo>
                  <a:lnTo>
                    <a:pt x="52815" y="20781"/>
                  </a:lnTo>
                  <a:lnTo>
                    <a:pt x="52185" y="21572"/>
                  </a:lnTo>
                  <a:lnTo>
                    <a:pt x="51366" y="22232"/>
                  </a:lnTo>
                  <a:lnTo>
                    <a:pt x="50420" y="22826"/>
                  </a:lnTo>
                  <a:lnTo>
                    <a:pt x="49412" y="23420"/>
                  </a:lnTo>
                  <a:lnTo>
                    <a:pt x="48214" y="23881"/>
                  </a:lnTo>
                  <a:lnTo>
                    <a:pt x="47017" y="24343"/>
                  </a:lnTo>
                  <a:lnTo>
                    <a:pt x="45756" y="24739"/>
                  </a:lnTo>
                  <a:lnTo>
                    <a:pt x="44433" y="25069"/>
                  </a:lnTo>
                  <a:lnTo>
                    <a:pt x="43172" y="25333"/>
                  </a:lnTo>
                  <a:lnTo>
                    <a:pt x="41849" y="25597"/>
                  </a:lnTo>
                  <a:lnTo>
                    <a:pt x="40651" y="25795"/>
                  </a:lnTo>
                  <a:lnTo>
                    <a:pt x="39454" y="25926"/>
                  </a:lnTo>
                  <a:lnTo>
                    <a:pt x="38383" y="26058"/>
                  </a:lnTo>
                  <a:lnTo>
                    <a:pt x="37437" y="26124"/>
                  </a:lnTo>
                  <a:lnTo>
                    <a:pt x="36618" y="26190"/>
                  </a:lnTo>
                  <a:lnTo>
                    <a:pt x="35357" y="26256"/>
                  </a:lnTo>
                  <a:lnTo>
                    <a:pt x="42479" y="44992"/>
                  </a:lnTo>
                  <a:lnTo>
                    <a:pt x="18593" y="44992"/>
                  </a:lnTo>
                  <a:lnTo>
                    <a:pt x="18214" y="44332"/>
                  </a:lnTo>
                  <a:lnTo>
                    <a:pt x="17647" y="43343"/>
                  </a:lnTo>
                  <a:lnTo>
                    <a:pt x="16954" y="42089"/>
                  </a:lnTo>
                  <a:lnTo>
                    <a:pt x="16135" y="40638"/>
                  </a:lnTo>
                  <a:lnTo>
                    <a:pt x="15252" y="38923"/>
                  </a:lnTo>
                  <a:lnTo>
                    <a:pt x="14244" y="37075"/>
                  </a:lnTo>
                  <a:lnTo>
                    <a:pt x="13235" y="35030"/>
                  </a:lnTo>
                  <a:lnTo>
                    <a:pt x="12164" y="32853"/>
                  </a:lnTo>
                  <a:lnTo>
                    <a:pt x="11408" y="312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59" name="Shape 459"/>
            <p:cNvSpPr/>
            <p:nvPr/>
          </p:nvSpPr>
          <p:spPr>
            <a:xfrm>
              <a:off x="100825" y="1330950"/>
              <a:ext cx="1389725" cy="1276550"/>
            </a:xfrm>
            <a:custGeom>
              <a:avLst/>
              <a:gdLst/>
              <a:ahLst/>
              <a:cxnLst/>
              <a:rect l="0" t="0" r="0" b="0"/>
              <a:pathLst>
                <a:path w="55589" h="51062" extrusionOk="0">
                  <a:moveTo>
                    <a:pt x="12732" y="31468"/>
                  </a:moveTo>
                  <a:lnTo>
                    <a:pt x="14118" y="31600"/>
                  </a:lnTo>
                  <a:lnTo>
                    <a:pt x="15379" y="31732"/>
                  </a:lnTo>
                  <a:lnTo>
                    <a:pt x="16576" y="31798"/>
                  </a:lnTo>
                  <a:lnTo>
                    <a:pt x="17711" y="31864"/>
                  </a:lnTo>
                  <a:lnTo>
                    <a:pt x="18656" y="31930"/>
                  </a:lnTo>
                  <a:lnTo>
                    <a:pt x="19412" y="31930"/>
                  </a:lnTo>
                  <a:lnTo>
                    <a:pt x="20043" y="31930"/>
                  </a:lnTo>
                  <a:lnTo>
                    <a:pt x="20421" y="31930"/>
                  </a:lnTo>
                  <a:lnTo>
                    <a:pt x="20673" y="31996"/>
                  </a:lnTo>
                  <a:lnTo>
                    <a:pt x="20925" y="32128"/>
                  </a:lnTo>
                  <a:lnTo>
                    <a:pt x="21366" y="32260"/>
                  </a:lnTo>
                  <a:lnTo>
                    <a:pt x="21807" y="32391"/>
                  </a:lnTo>
                  <a:lnTo>
                    <a:pt x="22312" y="32589"/>
                  </a:lnTo>
                  <a:lnTo>
                    <a:pt x="22942" y="32787"/>
                  </a:lnTo>
                  <a:lnTo>
                    <a:pt x="23572" y="32985"/>
                  </a:lnTo>
                  <a:lnTo>
                    <a:pt x="24265" y="33117"/>
                  </a:lnTo>
                  <a:lnTo>
                    <a:pt x="25022" y="33315"/>
                  </a:lnTo>
                  <a:lnTo>
                    <a:pt x="25778" y="33513"/>
                  </a:lnTo>
                  <a:lnTo>
                    <a:pt x="26597" y="33711"/>
                  </a:lnTo>
                  <a:lnTo>
                    <a:pt x="27417" y="33909"/>
                  </a:lnTo>
                  <a:lnTo>
                    <a:pt x="28236" y="34041"/>
                  </a:lnTo>
                  <a:lnTo>
                    <a:pt x="29118" y="34173"/>
                  </a:lnTo>
                  <a:lnTo>
                    <a:pt x="30001" y="34305"/>
                  </a:lnTo>
                  <a:lnTo>
                    <a:pt x="30883" y="34371"/>
                  </a:lnTo>
                  <a:lnTo>
                    <a:pt x="31576" y="34371"/>
                  </a:lnTo>
                  <a:lnTo>
                    <a:pt x="32206" y="34371"/>
                  </a:lnTo>
                  <a:lnTo>
                    <a:pt x="32774" y="34305"/>
                  </a:lnTo>
                  <a:lnTo>
                    <a:pt x="33341" y="34173"/>
                  </a:lnTo>
                  <a:lnTo>
                    <a:pt x="33845" y="33975"/>
                  </a:lnTo>
                  <a:lnTo>
                    <a:pt x="34349" y="33711"/>
                  </a:lnTo>
                  <a:lnTo>
                    <a:pt x="34791" y="33447"/>
                  </a:lnTo>
                  <a:lnTo>
                    <a:pt x="35232" y="33051"/>
                  </a:lnTo>
                  <a:lnTo>
                    <a:pt x="35925" y="32194"/>
                  </a:lnTo>
                  <a:lnTo>
                    <a:pt x="36366" y="31336"/>
                  </a:lnTo>
                  <a:lnTo>
                    <a:pt x="36618" y="30478"/>
                  </a:lnTo>
                  <a:lnTo>
                    <a:pt x="36744" y="29819"/>
                  </a:lnTo>
                  <a:lnTo>
                    <a:pt x="47143" y="29819"/>
                  </a:lnTo>
                  <a:lnTo>
                    <a:pt x="47143" y="6729"/>
                  </a:lnTo>
                  <a:lnTo>
                    <a:pt x="17206" y="6729"/>
                  </a:lnTo>
                  <a:lnTo>
                    <a:pt x="17206" y="25267"/>
                  </a:lnTo>
                  <a:lnTo>
                    <a:pt x="16576" y="25069"/>
                  </a:lnTo>
                  <a:lnTo>
                    <a:pt x="16009" y="24805"/>
                  </a:lnTo>
                  <a:lnTo>
                    <a:pt x="15379" y="24541"/>
                  </a:lnTo>
                  <a:lnTo>
                    <a:pt x="14875" y="24211"/>
                  </a:lnTo>
                  <a:lnTo>
                    <a:pt x="14307" y="23881"/>
                  </a:lnTo>
                  <a:lnTo>
                    <a:pt x="13866" y="23551"/>
                  </a:lnTo>
                  <a:lnTo>
                    <a:pt x="13425" y="23156"/>
                  </a:lnTo>
                  <a:lnTo>
                    <a:pt x="13110" y="22694"/>
                  </a:lnTo>
                  <a:lnTo>
                    <a:pt x="12732" y="21704"/>
                  </a:lnTo>
                  <a:lnTo>
                    <a:pt x="12732" y="20583"/>
                  </a:lnTo>
                  <a:lnTo>
                    <a:pt x="13047" y="19461"/>
                  </a:lnTo>
                  <a:lnTo>
                    <a:pt x="13488" y="18406"/>
                  </a:lnTo>
                  <a:lnTo>
                    <a:pt x="14055" y="17482"/>
                  </a:lnTo>
                  <a:lnTo>
                    <a:pt x="14622" y="16691"/>
                  </a:lnTo>
                  <a:lnTo>
                    <a:pt x="15001" y="16229"/>
                  </a:lnTo>
                  <a:lnTo>
                    <a:pt x="15190" y="16031"/>
                  </a:lnTo>
                  <a:lnTo>
                    <a:pt x="13929" y="14711"/>
                  </a:lnTo>
                  <a:lnTo>
                    <a:pt x="13677" y="15041"/>
                  </a:lnTo>
                  <a:lnTo>
                    <a:pt x="13110" y="15701"/>
                  </a:lnTo>
                  <a:lnTo>
                    <a:pt x="12480" y="16691"/>
                  </a:lnTo>
                  <a:lnTo>
                    <a:pt x="11786" y="17878"/>
                  </a:lnTo>
                  <a:lnTo>
                    <a:pt x="11219" y="19263"/>
                  </a:lnTo>
                  <a:lnTo>
                    <a:pt x="10904" y="20715"/>
                  </a:lnTo>
                  <a:lnTo>
                    <a:pt x="11030" y="22232"/>
                  </a:lnTo>
                  <a:lnTo>
                    <a:pt x="11660" y="23683"/>
                  </a:lnTo>
                  <a:lnTo>
                    <a:pt x="12480" y="24673"/>
                  </a:lnTo>
                  <a:lnTo>
                    <a:pt x="13488" y="25465"/>
                  </a:lnTo>
                  <a:lnTo>
                    <a:pt x="14622" y="26190"/>
                  </a:lnTo>
                  <a:lnTo>
                    <a:pt x="15820" y="26718"/>
                  </a:lnTo>
                  <a:lnTo>
                    <a:pt x="17017" y="27180"/>
                  </a:lnTo>
                  <a:lnTo>
                    <a:pt x="18152" y="27510"/>
                  </a:lnTo>
                  <a:lnTo>
                    <a:pt x="19160" y="27774"/>
                  </a:lnTo>
                  <a:lnTo>
                    <a:pt x="19980" y="27905"/>
                  </a:lnTo>
                  <a:lnTo>
                    <a:pt x="19791" y="30083"/>
                  </a:lnTo>
                  <a:lnTo>
                    <a:pt x="18656" y="30083"/>
                  </a:lnTo>
                  <a:lnTo>
                    <a:pt x="17333" y="30017"/>
                  </a:lnTo>
                  <a:lnTo>
                    <a:pt x="15883" y="29951"/>
                  </a:lnTo>
                  <a:lnTo>
                    <a:pt x="14433" y="29819"/>
                  </a:lnTo>
                  <a:lnTo>
                    <a:pt x="12858" y="29621"/>
                  </a:lnTo>
                  <a:lnTo>
                    <a:pt x="11282" y="29357"/>
                  </a:lnTo>
                  <a:lnTo>
                    <a:pt x="9706" y="29093"/>
                  </a:lnTo>
                  <a:lnTo>
                    <a:pt x="8131" y="28697"/>
                  </a:lnTo>
                  <a:lnTo>
                    <a:pt x="6681" y="28301"/>
                  </a:lnTo>
                  <a:lnTo>
                    <a:pt x="5232" y="27840"/>
                  </a:lnTo>
                  <a:lnTo>
                    <a:pt x="3971" y="27246"/>
                  </a:lnTo>
                  <a:lnTo>
                    <a:pt x="2774" y="26586"/>
                  </a:lnTo>
                  <a:lnTo>
                    <a:pt x="1765" y="25860"/>
                  </a:lnTo>
                  <a:lnTo>
                    <a:pt x="1009" y="25003"/>
                  </a:lnTo>
                  <a:lnTo>
                    <a:pt x="379" y="24079"/>
                  </a:lnTo>
                  <a:lnTo>
                    <a:pt x="64" y="23024"/>
                  </a:lnTo>
                  <a:lnTo>
                    <a:pt x="1" y="21836"/>
                  </a:lnTo>
                  <a:lnTo>
                    <a:pt x="253" y="20451"/>
                  </a:lnTo>
                  <a:lnTo>
                    <a:pt x="820" y="18999"/>
                  </a:lnTo>
                  <a:lnTo>
                    <a:pt x="1576" y="17482"/>
                  </a:lnTo>
                  <a:lnTo>
                    <a:pt x="2522" y="15899"/>
                  </a:lnTo>
                  <a:lnTo>
                    <a:pt x="3656" y="14250"/>
                  </a:lnTo>
                  <a:lnTo>
                    <a:pt x="4917" y="12600"/>
                  </a:lnTo>
                  <a:lnTo>
                    <a:pt x="6303" y="10885"/>
                  </a:lnTo>
                  <a:lnTo>
                    <a:pt x="7753" y="9302"/>
                  </a:lnTo>
                  <a:lnTo>
                    <a:pt x="9202" y="7653"/>
                  </a:lnTo>
                  <a:lnTo>
                    <a:pt x="10715" y="6135"/>
                  </a:lnTo>
                  <a:lnTo>
                    <a:pt x="12228" y="4684"/>
                  </a:lnTo>
                  <a:lnTo>
                    <a:pt x="13677" y="3299"/>
                  </a:lnTo>
                  <a:lnTo>
                    <a:pt x="15001" y="2045"/>
                  </a:lnTo>
                  <a:lnTo>
                    <a:pt x="16261" y="924"/>
                  </a:lnTo>
                  <a:lnTo>
                    <a:pt x="17333" y="0"/>
                  </a:lnTo>
                  <a:lnTo>
                    <a:pt x="42480" y="0"/>
                  </a:lnTo>
                  <a:lnTo>
                    <a:pt x="43362" y="462"/>
                  </a:lnTo>
                  <a:lnTo>
                    <a:pt x="44370" y="1056"/>
                  </a:lnTo>
                  <a:lnTo>
                    <a:pt x="45442" y="1715"/>
                  </a:lnTo>
                  <a:lnTo>
                    <a:pt x="46576" y="2441"/>
                  </a:lnTo>
                  <a:lnTo>
                    <a:pt x="47774" y="3233"/>
                  </a:lnTo>
                  <a:lnTo>
                    <a:pt x="48908" y="4090"/>
                  </a:lnTo>
                  <a:lnTo>
                    <a:pt x="50106" y="5014"/>
                  </a:lnTo>
                  <a:lnTo>
                    <a:pt x="51240" y="5937"/>
                  </a:lnTo>
                  <a:lnTo>
                    <a:pt x="52249" y="6927"/>
                  </a:lnTo>
                  <a:lnTo>
                    <a:pt x="53194" y="7916"/>
                  </a:lnTo>
                  <a:lnTo>
                    <a:pt x="54013" y="8972"/>
                  </a:lnTo>
                  <a:lnTo>
                    <a:pt x="54706" y="9962"/>
                  </a:lnTo>
                  <a:lnTo>
                    <a:pt x="55211" y="11017"/>
                  </a:lnTo>
                  <a:lnTo>
                    <a:pt x="55526" y="12007"/>
                  </a:lnTo>
                  <a:lnTo>
                    <a:pt x="55589" y="12996"/>
                  </a:lnTo>
                  <a:lnTo>
                    <a:pt x="55400" y="13986"/>
                  </a:lnTo>
                  <a:lnTo>
                    <a:pt x="54896" y="15305"/>
                  </a:lnTo>
                  <a:lnTo>
                    <a:pt x="54454" y="16493"/>
                  </a:lnTo>
                  <a:lnTo>
                    <a:pt x="53950" y="17548"/>
                  </a:lnTo>
                  <a:lnTo>
                    <a:pt x="53446" y="18604"/>
                  </a:lnTo>
                  <a:lnTo>
                    <a:pt x="53005" y="19527"/>
                  </a:lnTo>
                  <a:lnTo>
                    <a:pt x="52501" y="20451"/>
                  </a:lnTo>
                  <a:lnTo>
                    <a:pt x="52059" y="21242"/>
                  </a:lnTo>
                  <a:lnTo>
                    <a:pt x="51618" y="22034"/>
                  </a:lnTo>
                  <a:lnTo>
                    <a:pt x="51240" y="22826"/>
                  </a:lnTo>
                  <a:lnTo>
                    <a:pt x="50862" y="23485"/>
                  </a:lnTo>
                  <a:lnTo>
                    <a:pt x="50484" y="24145"/>
                  </a:lnTo>
                  <a:lnTo>
                    <a:pt x="50232" y="24805"/>
                  </a:lnTo>
                  <a:lnTo>
                    <a:pt x="49980" y="25399"/>
                  </a:lnTo>
                  <a:lnTo>
                    <a:pt x="49791" y="25992"/>
                  </a:lnTo>
                  <a:lnTo>
                    <a:pt x="49728" y="26520"/>
                  </a:lnTo>
                  <a:lnTo>
                    <a:pt x="49664" y="27114"/>
                  </a:lnTo>
                  <a:lnTo>
                    <a:pt x="49664" y="28367"/>
                  </a:lnTo>
                  <a:lnTo>
                    <a:pt x="49538" y="29687"/>
                  </a:lnTo>
                  <a:lnTo>
                    <a:pt x="49475" y="30874"/>
                  </a:lnTo>
                  <a:lnTo>
                    <a:pt x="49349" y="31864"/>
                  </a:lnTo>
                  <a:lnTo>
                    <a:pt x="46450" y="31864"/>
                  </a:lnTo>
                  <a:lnTo>
                    <a:pt x="46450" y="37735"/>
                  </a:lnTo>
                  <a:lnTo>
                    <a:pt x="38446" y="37735"/>
                  </a:lnTo>
                  <a:lnTo>
                    <a:pt x="38446" y="51061"/>
                  </a:lnTo>
                  <a:lnTo>
                    <a:pt x="33782" y="51061"/>
                  </a:lnTo>
                  <a:lnTo>
                    <a:pt x="33782" y="43870"/>
                  </a:lnTo>
                  <a:lnTo>
                    <a:pt x="27354" y="43870"/>
                  </a:lnTo>
                  <a:lnTo>
                    <a:pt x="27354" y="36943"/>
                  </a:lnTo>
                  <a:lnTo>
                    <a:pt x="13299" y="36943"/>
                  </a:lnTo>
                  <a:lnTo>
                    <a:pt x="12732" y="31468"/>
                  </a:lnTo>
                  <a:close/>
                </a:path>
              </a:pathLst>
            </a:custGeom>
            <a:solidFill>
              <a:srgbClr val="66FF6D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60" name="Shape 460"/>
            <p:cNvSpPr/>
            <p:nvPr/>
          </p:nvSpPr>
          <p:spPr>
            <a:xfrm>
              <a:off x="575100" y="1543700"/>
              <a:ext cx="660200" cy="486550"/>
            </a:xfrm>
            <a:custGeom>
              <a:avLst/>
              <a:gdLst/>
              <a:ahLst/>
              <a:cxnLst/>
              <a:rect l="0" t="0" r="0" b="0"/>
              <a:pathLst>
                <a:path w="26408" h="19462" extrusionOk="0">
                  <a:moveTo>
                    <a:pt x="0" y="0"/>
                  </a:moveTo>
                  <a:lnTo>
                    <a:pt x="26408" y="0"/>
                  </a:lnTo>
                  <a:lnTo>
                    <a:pt x="26408" y="19461"/>
                  </a:lnTo>
                  <a:lnTo>
                    <a:pt x="10841" y="19461"/>
                  </a:lnTo>
                  <a:lnTo>
                    <a:pt x="10904" y="18538"/>
                  </a:lnTo>
                  <a:lnTo>
                    <a:pt x="10967" y="17482"/>
                  </a:lnTo>
                  <a:lnTo>
                    <a:pt x="10967" y="16295"/>
                  </a:lnTo>
                  <a:lnTo>
                    <a:pt x="10904" y="15107"/>
                  </a:lnTo>
                  <a:lnTo>
                    <a:pt x="10714" y="13986"/>
                  </a:lnTo>
                  <a:lnTo>
                    <a:pt x="10399" y="12930"/>
                  </a:lnTo>
                  <a:lnTo>
                    <a:pt x="9895" y="12073"/>
                  </a:lnTo>
                  <a:lnTo>
                    <a:pt x="9202" y="11413"/>
                  </a:lnTo>
                  <a:lnTo>
                    <a:pt x="8698" y="11149"/>
                  </a:lnTo>
                  <a:lnTo>
                    <a:pt x="8257" y="11083"/>
                  </a:lnTo>
                  <a:lnTo>
                    <a:pt x="7878" y="11083"/>
                  </a:lnTo>
                  <a:lnTo>
                    <a:pt x="7563" y="11215"/>
                  </a:lnTo>
                  <a:lnTo>
                    <a:pt x="6870" y="11743"/>
                  </a:lnTo>
                  <a:lnTo>
                    <a:pt x="6429" y="12601"/>
                  </a:lnTo>
                  <a:lnTo>
                    <a:pt x="6114" y="13722"/>
                  </a:lnTo>
                  <a:lnTo>
                    <a:pt x="5862" y="14910"/>
                  </a:lnTo>
                  <a:lnTo>
                    <a:pt x="5735" y="15437"/>
                  </a:lnTo>
                  <a:lnTo>
                    <a:pt x="5609" y="15965"/>
                  </a:lnTo>
                  <a:lnTo>
                    <a:pt x="5483" y="16427"/>
                  </a:lnTo>
                  <a:lnTo>
                    <a:pt x="5357" y="16757"/>
                  </a:lnTo>
                  <a:lnTo>
                    <a:pt x="5105" y="16889"/>
                  </a:lnTo>
                  <a:lnTo>
                    <a:pt x="4727" y="17021"/>
                  </a:lnTo>
                  <a:lnTo>
                    <a:pt x="4286" y="17218"/>
                  </a:lnTo>
                  <a:lnTo>
                    <a:pt x="3845" y="17284"/>
                  </a:lnTo>
                  <a:lnTo>
                    <a:pt x="3341" y="17416"/>
                  </a:lnTo>
                  <a:lnTo>
                    <a:pt x="2836" y="17548"/>
                  </a:lnTo>
                  <a:lnTo>
                    <a:pt x="2395" y="17614"/>
                  </a:lnTo>
                  <a:lnTo>
                    <a:pt x="1954" y="17680"/>
                  </a:lnTo>
                  <a:lnTo>
                    <a:pt x="1765" y="17680"/>
                  </a:lnTo>
                  <a:lnTo>
                    <a:pt x="1576" y="17614"/>
                  </a:lnTo>
                  <a:lnTo>
                    <a:pt x="1387" y="17548"/>
                  </a:lnTo>
                  <a:lnTo>
                    <a:pt x="1135" y="17548"/>
                  </a:lnTo>
                  <a:lnTo>
                    <a:pt x="883" y="17482"/>
                  </a:lnTo>
                  <a:lnTo>
                    <a:pt x="567" y="17416"/>
                  </a:lnTo>
                  <a:lnTo>
                    <a:pt x="315" y="17350"/>
                  </a:lnTo>
                  <a:lnTo>
                    <a:pt x="0" y="172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7F3A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61" name="Shape 461"/>
            <p:cNvSpPr/>
            <p:nvPr/>
          </p:nvSpPr>
          <p:spPr>
            <a:xfrm>
              <a:off x="639700" y="1866950"/>
              <a:ext cx="334050" cy="278750"/>
            </a:xfrm>
            <a:custGeom>
              <a:avLst/>
              <a:gdLst/>
              <a:ahLst/>
              <a:cxnLst/>
              <a:rect l="0" t="0" r="0" b="0"/>
              <a:pathLst>
                <a:path w="13362" h="11150" extrusionOk="0">
                  <a:moveTo>
                    <a:pt x="189" y="6465"/>
                  </a:moveTo>
                  <a:lnTo>
                    <a:pt x="567" y="6400"/>
                  </a:lnTo>
                  <a:lnTo>
                    <a:pt x="1072" y="6268"/>
                  </a:lnTo>
                  <a:lnTo>
                    <a:pt x="1513" y="6202"/>
                  </a:lnTo>
                  <a:lnTo>
                    <a:pt x="2017" y="6070"/>
                  </a:lnTo>
                  <a:lnTo>
                    <a:pt x="2521" y="5938"/>
                  </a:lnTo>
                  <a:lnTo>
                    <a:pt x="2962" y="5740"/>
                  </a:lnTo>
                  <a:lnTo>
                    <a:pt x="3404" y="5542"/>
                  </a:lnTo>
                  <a:lnTo>
                    <a:pt x="3782" y="5344"/>
                  </a:lnTo>
                  <a:lnTo>
                    <a:pt x="4223" y="4882"/>
                  </a:lnTo>
                  <a:lnTo>
                    <a:pt x="4601" y="4222"/>
                  </a:lnTo>
                  <a:lnTo>
                    <a:pt x="4790" y="3299"/>
                  </a:lnTo>
                  <a:lnTo>
                    <a:pt x="4979" y="2309"/>
                  </a:lnTo>
                  <a:lnTo>
                    <a:pt x="5105" y="1716"/>
                  </a:lnTo>
                  <a:lnTo>
                    <a:pt x="5231" y="990"/>
                  </a:lnTo>
                  <a:lnTo>
                    <a:pt x="5420" y="396"/>
                  </a:lnTo>
                  <a:lnTo>
                    <a:pt x="5609" y="0"/>
                  </a:lnTo>
                  <a:lnTo>
                    <a:pt x="5673" y="0"/>
                  </a:lnTo>
                  <a:lnTo>
                    <a:pt x="5673" y="0"/>
                  </a:lnTo>
                  <a:lnTo>
                    <a:pt x="5673" y="0"/>
                  </a:lnTo>
                  <a:lnTo>
                    <a:pt x="5673" y="66"/>
                  </a:lnTo>
                  <a:lnTo>
                    <a:pt x="6303" y="1122"/>
                  </a:lnTo>
                  <a:lnTo>
                    <a:pt x="6618" y="3035"/>
                  </a:lnTo>
                  <a:lnTo>
                    <a:pt x="6555" y="5212"/>
                  </a:lnTo>
                  <a:lnTo>
                    <a:pt x="6366" y="7257"/>
                  </a:lnTo>
                  <a:lnTo>
                    <a:pt x="6240" y="8313"/>
                  </a:lnTo>
                  <a:lnTo>
                    <a:pt x="13362" y="8643"/>
                  </a:lnTo>
                  <a:lnTo>
                    <a:pt x="13236" y="9038"/>
                  </a:lnTo>
                  <a:lnTo>
                    <a:pt x="13046" y="9434"/>
                  </a:lnTo>
                  <a:lnTo>
                    <a:pt x="12794" y="9896"/>
                  </a:lnTo>
                  <a:lnTo>
                    <a:pt x="12479" y="10292"/>
                  </a:lnTo>
                  <a:lnTo>
                    <a:pt x="12227" y="10490"/>
                  </a:lnTo>
                  <a:lnTo>
                    <a:pt x="11912" y="10688"/>
                  </a:lnTo>
                  <a:lnTo>
                    <a:pt x="11597" y="10886"/>
                  </a:lnTo>
                  <a:lnTo>
                    <a:pt x="11219" y="11017"/>
                  </a:lnTo>
                  <a:lnTo>
                    <a:pt x="10841" y="11083"/>
                  </a:lnTo>
                  <a:lnTo>
                    <a:pt x="10399" y="11149"/>
                  </a:lnTo>
                  <a:lnTo>
                    <a:pt x="9958" y="11149"/>
                  </a:lnTo>
                  <a:lnTo>
                    <a:pt x="9454" y="11149"/>
                  </a:lnTo>
                  <a:lnTo>
                    <a:pt x="8004" y="11017"/>
                  </a:lnTo>
                  <a:lnTo>
                    <a:pt x="6555" y="10754"/>
                  </a:lnTo>
                  <a:lnTo>
                    <a:pt x="5168" y="10490"/>
                  </a:lnTo>
                  <a:lnTo>
                    <a:pt x="3845" y="10160"/>
                  </a:lnTo>
                  <a:lnTo>
                    <a:pt x="2647" y="9830"/>
                  </a:lnTo>
                  <a:lnTo>
                    <a:pt x="1576" y="9500"/>
                  </a:lnTo>
                  <a:lnTo>
                    <a:pt x="694" y="9236"/>
                  </a:lnTo>
                  <a:lnTo>
                    <a:pt x="0" y="8972"/>
                  </a:lnTo>
                  <a:lnTo>
                    <a:pt x="189" y="646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62" name="Shape 462"/>
            <p:cNvSpPr/>
            <p:nvPr/>
          </p:nvSpPr>
          <p:spPr>
            <a:xfrm>
              <a:off x="893375" y="507950"/>
              <a:ext cx="97700" cy="146825"/>
            </a:xfrm>
            <a:custGeom>
              <a:avLst/>
              <a:gdLst/>
              <a:ahLst/>
              <a:cxnLst/>
              <a:rect l="0" t="0" r="0" b="0"/>
              <a:pathLst>
                <a:path w="3908" h="5873" extrusionOk="0">
                  <a:moveTo>
                    <a:pt x="2080" y="5872"/>
                  </a:moveTo>
                  <a:lnTo>
                    <a:pt x="2206" y="5872"/>
                  </a:lnTo>
                  <a:lnTo>
                    <a:pt x="2269" y="5806"/>
                  </a:lnTo>
                  <a:lnTo>
                    <a:pt x="2395" y="5806"/>
                  </a:lnTo>
                  <a:lnTo>
                    <a:pt x="2458" y="5806"/>
                  </a:lnTo>
                  <a:lnTo>
                    <a:pt x="2458" y="5806"/>
                  </a:lnTo>
                  <a:lnTo>
                    <a:pt x="2458" y="5806"/>
                  </a:lnTo>
                  <a:lnTo>
                    <a:pt x="2458" y="5806"/>
                  </a:lnTo>
                  <a:lnTo>
                    <a:pt x="2458" y="5806"/>
                  </a:lnTo>
                  <a:lnTo>
                    <a:pt x="3026" y="5674"/>
                  </a:lnTo>
                  <a:lnTo>
                    <a:pt x="3467" y="5344"/>
                  </a:lnTo>
                  <a:lnTo>
                    <a:pt x="3782" y="4817"/>
                  </a:lnTo>
                  <a:lnTo>
                    <a:pt x="3908" y="4091"/>
                  </a:lnTo>
                  <a:lnTo>
                    <a:pt x="3845" y="3365"/>
                  </a:lnTo>
                  <a:lnTo>
                    <a:pt x="3530" y="2772"/>
                  </a:lnTo>
                  <a:lnTo>
                    <a:pt x="3089" y="2376"/>
                  </a:lnTo>
                  <a:lnTo>
                    <a:pt x="2584" y="2178"/>
                  </a:lnTo>
                  <a:lnTo>
                    <a:pt x="2143" y="2244"/>
                  </a:lnTo>
                  <a:lnTo>
                    <a:pt x="1765" y="2508"/>
                  </a:lnTo>
                  <a:lnTo>
                    <a:pt x="1450" y="2904"/>
                  </a:lnTo>
                  <a:lnTo>
                    <a:pt x="1261" y="3431"/>
                  </a:lnTo>
                  <a:lnTo>
                    <a:pt x="1261" y="3299"/>
                  </a:lnTo>
                  <a:lnTo>
                    <a:pt x="1261" y="3167"/>
                  </a:lnTo>
                  <a:lnTo>
                    <a:pt x="1261" y="3035"/>
                  </a:lnTo>
                  <a:lnTo>
                    <a:pt x="1261" y="2904"/>
                  </a:lnTo>
                  <a:lnTo>
                    <a:pt x="1387" y="1980"/>
                  </a:lnTo>
                  <a:lnTo>
                    <a:pt x="1765" y="1188"/>
                  </a:lnTo>
                  <a:lnTo>
                    <a:pt x="2269" y="595"/>
                  </a:lnTo>
                  <a:lnTo>
                    <a:pt x="2899" y="199"/>
                  </a:lnTo>
                  <a:lnTo>
                    <a:pt x="2773" y="133"/>
                  </a:lnTo>
                  <a:lnTo>
                    <a:pt x="2647" y="67"/>
                  </a:lnTo>
                  <a:lnTo>
                    <a:pt x="2458" y="67"/>
                  </a:lnTo>
                  <a:lnTo>
                    <a:pt x="2332" y="1"/>
                  </a:lnTo>
                  <a:lnTo>
                    <a:pt x="1891" y="67"/>
                  </a:lnTo>
                  <a:lnTo>
                    <a:pt x="1450" y="199"/>
                  </a:lnTo>
                  <a:lnTo>
                    <a:pt x="1072" y="463"/>
                  </a:lnTo>
                  <a:lnTo>
                    <a:pt x="694" y="793"/>
                  </a:lnTo>
                  <a:lnTo>
                    <a:pt x="441" y="1254"/>
                  </a:lnTo>
                  <a:lnTo>
                    <a:pt x="189" y="1716"/>
                  </a:lnTo>
                  <a:lnTo>
                    <a:pt x="63" y="2244"/>
                  </a:lnTo>
                  <a:lnTo>
                    <a:pt x="0" y="2838"/>
                  </a:lnTo>
                  <a:lnTo>
                    <a:pt x="0" y="3431"/>
                  </a:lnTo>
                  <a:lnTo>
                    <a:pt x="126" y="4025"/>
                  </a:lnTo>
                  <a:lnTo>
                    <a:pt x="315" y="4487"/>
                  </a:lnTo>
                  <a:lnTo>
                    <a:pt x="568" y="4949"/>
                  </a:lnTo>
                  <a:lnTo>
                    <a:pt x="883" y="5344"/>
                  </a:lnTo>
                  <a:lnTo>
                    <a:pt x="1261" y="5608"/>
                  </a:lnTo>
                  <a:lnTo>
                    <a:pt x="1639" y="5806"/>
                  </a:lnTo>
                  <a:lnTo>
                    <a:pt x="2080" y="587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63" name="Shape 463"/>
            <p:cNvSpPr/>
            <p:nvPr/>
          </p:nvSpPr>
          <p:spPr>
            <a:xfrm>
              <a:off x="603450" y="511250"/>
              <a:ext cx="97725" cy="145175"/>
            </a:xfrm>
            <a:custGeom>
              <a:avLst/>
              <a:gdLst/>
              <a:ahLst/>
              <a:cxnLst/>
              <a:rect l="0" t="0" r="0" b="0"/>
              <a:pathLst>
                <a:path w="3909" h="5807" extrusionOk="0">
                  <a:moveTo>
                    <a:pt x="2080" y="5806"/>
                  </a:moveTo>
                  <a:lnTo>
                    <a:pt x="2207" y="5806"/>
                  </a:lnTo>
                  <a:lnTo>
                    <a:pt x="2270" y="5806"/>
                  </a:lnTo>
                  <a:lnTo>
                    <a:pt x="2396" y="5806"/>
                  </a:lnTo>
                  <a:lnTo>
                    <a:pt x="2459" y="5806"/>
                  </a:lnTo>
                  <a:lnTo>
                    <a:pt x="2459" y="5806"/>
                  </a:lnTo>
                  <a:lnTo>
                    <a:pt x="2459" y="5806"/>
                  </a:lnTo>
                  <a:lnTo>
                    <a:pt x="2459" y="5806"/>
                  </a:lnTo>
                  <a:lnTo>
                    <a:pt x="2459" y="5806"/>
                  </a:lnTo>
                  <a:lnTo>
                    <a:pt x="3026" y="5674"/>
                  </a:lnTo>
                  <a:lnTo>
                    <a:pt x="3467" y="5278"/>
                  </a:lnTo>
                  <a:lnTo>
                    <a:pt x="3782" y="4751"/>
                  </a:lnTo>
                  <a:lnTo>
                    <a:pt x="3908" y="4025"/>
                  </a:lnTo>
                  <a:lnTo>
                    <a:pt x="3845" y="3299"/>
                  </a:lnTo>
                  <a:lnTo>
                    <a:pt x="3530" y="2772"/>
                  </a:lnTo>
                  <a:lnTo>
                    <a:pt x="3089" y="2376"/>
                  </a:lnTo>
                  <a:lnTo>
                    <a:pt x="2585" y="2178"/>
                  </a:lnTo>
                  <a:lnTo>
                    <a:pt x="2144" y="2244"/>
                  </a:lnTo>
                  <a:lnTo>
                    <a:pt x="1765" y="2508"/>
                  </a:lnTo>
                  <a:lnTo>
                    <a:pt x="1450" y="2903"/>
                  </a:lnTo>
                  <a:lnTo>
                    <a:pt x="1261" y="3431"/>
                  </a:lnTo>
                  <a:lnTo>
                    <a:pt x="1261" y="3299"/>
                  </a:lnTo>
                  <a:lnTo>
                    <a:pt x="1261" y="3167"/>
                  </a:lnTo>
                  <a:lnTo>
                    <a:pt x="1261" y="3035"/>
                  </a:lnTo>
                  <a:lnTo>
                    <a:pt x="1261" y="2903"/>
                  </a:lnTo>
                  <a:lnTo>
                    <a:pt x="1387" y="1980"/>
                  </a:lnTo>
                  <a:lnTo>
                    <a:pt x="1765" y="1122"/>
                  </a:lnTo>
                  <a:lnTo>
                    <a:pt x="2270" y="529"/>
                  </a:lnTo>
                  <a:lnTo>
                    <a:pt x="2900" y="199"/>
                  </a:lnTo>
                  <a:lnTo>
                    <a:pt x="2774" y="133"/>
                  </a:lnTo>
                  <a:lnTo>
                    <a:pt x="2648" y="67"/>
                  </a:lnTo>
                  <a:lnTo>
                    <a:pt x="2459" y="1"/>
                  </a:lnTo>
                  <a:lnTo>
                    <a:pt x="2333" y="1"/>
                  </a:lnTo>
                  <a:lnTo>
                    <a:pt x="1891" y="67"/>
                  </a:lnTo>
                  <a:lnTo>
                    <a:pt x="1450" y="199"/>
                  </a:lnTo>
                  <a:lnTo>
                    <a:pt x="1072" y="463"/>
                  </a:lnTo>
                  <a:lnTo>
                    <a:pt x="694" y="792"/>
                  </a:lnTo>
                  <a:lnTo>
                    <a:pt x="442" y="1254"/>
                  </a:lnTo>
                  <a:lnTo>
                    <a:pt x="190" y="1716"/>
                  </a:lnTo>
                  <a:lnTo>
                    <a:pt x="64" y="2244"/>
                  </a:lnTo>
                  <a:lnTo>
                    <a:pt x="1" y="2838"/>
                  </a:lnTo>
                  <a:lnTo>
                    <a:pt x="1" y="3431"/>
                  </a:lnTo>
                  <a:lnTo>
                    <a:pt x="127" y="3959"/>
                  </a:lnTo>
                  <a:lnTo>
                    <a:pt x="316" y="4487"/>
                  </a:lnTo>
                  <a:lnTo>
                    <a:pt x="568" y="4883"/>
                  </a:lnTo>
                  <a:lnTo>
                    <a:pt x="883" y="5278"/>
                  </a:lnTo>
                  <a:lnTo>
                    <a:pt x="1261" y="5542"/>
                  </a:lnTo>
                  <a:lnTo>
                    <a:pt x="1639" y="5740"/>
                  </a:lnTo>
                  <a:lnTo>
                    <a:pt x="2080" y="580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64" name="Shape 464"/>
            <p:cNvSpPr/>
            <p:nvPr/>
          </p:nvSpPr>
          <p:spPr>
            <a:xfrm>
              <a:off x="650725" y="1096750"/>
              <a:ext cx="247400" cy="97325"/>
            </a:xfrm>
            <a:custGeom>
              <a:avLst/>
              <a:gdLst/>
              <a:ahLst/>
              <a:cxnLst/>
              <a:rect l="0" t="0" r="0" b="0"/>
              <a:pathLst>
                <a:path w="9896" h="3893" extrusionOk="0">
                  <a:moveTo>
                    <a:pt x="5232" y="3893"/>
                  </a:moveTo>
                  <a:lnTo>
                    <a:pt x="6681" y="3827"/>
                  </a:lnTo>
                  <a:lnTo>
                    <a:pt x="7816" y="3431"/>
                  </a:lnTo>
                  <a:lnTo>
                    <a:pt x="8635" y="2837"/>
                  </a:lnTo>
                  <a:lnTo>
                    <a:pt x="9202" y="2111"/>
                  </a:lnTo>
                  <a:lnTo>
                    <a:pt x="9580" y="1320"/>
                  </a:lnTo>
                  <a:lnTo>
                    <a:pt x="9769" y="660"/>
                  </a:lnTo>
                  <a:lnTo>
                    <a:pt x="9895" y="198"/>
                  </a:lnTo>
                  <a:lnTo>
                    <a:pt x="9895" y="0"/>
                  </a:lnTo>
                  <a:lnTo>
                    <a:pt x="9832" y="66"/>
                  </a:lnTo>
                  <a:lnTo>
                    <a:pt x="9706" y="264"/>
                  </a:lnTo>
                  <a:lnTo>
                    <a:pt x="9391" y="528"/>
                  </a:lnTo>
                  <a:lnTo>
                    <a:pt x="8950" y="792"/>
                  </a:lnTo>
                  <a:lnTo>
                    <a:pt x="8383" y="1122"/>
                  </a:lnTo>
                  <a:lnTo>
                    <a:pt x="7563" y="1386"/>
                  </a:lnTo>
                  <a:lnTo>
                    <a:pt x="6555" y="1584"/>
                  </a:lnTo>
                  <a:lnTo>
                    <a:pt x="5358" y="1715"/>
                  </a:lnTo>
                  <a:lnTo>
                    <a:pt x="4097" y="1715"/>
                  </a:lnTo>
                  <a:lnTo>
                    <a:pt x="3026" y="1584"/>
                  </a:lnTo>
                  <a:lnTo>
                    <a:pt x="2080" y="1320"/>
                  </a:lnTo>
                  <a:lnTo>
                    <a:pt x="1324" y="1056"/>
                  </a:lnTo>
                  <a:lnTo>
                    <a:pt x="757" y="792"/>
                  </a:lnTo>
                  <a:lnTo>
                    <a:pt x="316" y="594"/>
                  </a:lnTo>
                  <a:lnTo>
                    <a:pt x="63" y="396"/>
                  </a:lnTo>
                  <a:lnTo>
                    <a:pt x="0" y="330"/>
                  </a:lnTo>
                  <a:lnTo>
                    <a:pt x="63" y="462"/>
                  </a:lnTo>
                  <a:lnTo>
                    <a:pt x="189" y="858"/>
                  </a:lnTo>
                  <a:lnTo>
                    <a:pt x="505" y="1386"/>
                  </a:lnTo>
                  <a:lnTo>
                    <a:pt x="1009" y="1979"/>
                  </a:lnTo>
                  <a:lnTo>
                    <a:pt x="1639" y="2639"/>
                  </a:lnTo>
                  <a:lnTo>
                    <a:pt x="2584" y="3167"/>
                  </a:lnTo>
                  <a:lnTo>
                    <a:pt x="3782" y="3629"/>
                  </a:lnTo>
                  <a:lnTo>
                    <a:pt x="5232" y="38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65" name="Shape 465"/>
            <p:cNvSpPr/>
            <p:nvPr/>
          </p:nvSpPr>
          <p:spPr>
            <a:xfrm>
              <a:off x="2404400" y="2388125"/>
              <a:ext cx="22075" cy="207825"/>
            </a:xfrm>
            <a:custGeom>
              <a:avLst/>
              <a:gdLst/>
              <a:ahLst/>
              <a:cxnLst/>
              <a:rect l="0" t="0" r="0" b="0"/>
              <a:pathLst>
                <a:path w="883" h="8313" extrusionOk="0">
                  <a:moveTo>
                    <a:pt x="883" y="8312"/>
                  </a:moveTo>
                  <a:lnTo>
                    <a:pt x="883" y="0"/>
                  </a:lnTo>
                  <a:lnTo>
                    <a:pt x="0" y="0"/>
                  </a:lnTo>
                  <a:lnTo>
                    <a:pt x="0" y="8312"/>
                  </a:lnTo>
                  <a:lnTo>
                    <a:pt x="883" y="831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144" y="1447800"/>
            <a:ext cx="1003300" cy="1206500"/>
          </a:xfrm>
          <a:prstGeom prst="rect">
            <a:avLst/>
          </a:prstGeom>
        </p:spPr>
      </p:pic>
      <p:sp>
        <p:nvSpPr>
          <p:cNvPr id="104" name="Shape 9"/>
          <p:cNvSpPr/>
          <p:nvPr/>
        </p:nvSpPr>
        <p:spPr>
          <a:xfrm>
            <a:off x="-9525" y="-7144"/>
            <a:ext cx="9163050" cy="1041400"/>
          </a:xfrm>
          <a:custGeom>
            <a:avLst/>
            <a:gdLst/>
            <a:ahLst/>
            <a:cxnLst/>
            <a:rect l="0" t="0" r="0" b="0"/>
            <a:pathLst>
              <a:path w="5772" h="656" extrusionOk="0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105" name="Shape 10"/>
          <p:cNvSpPr/>
          <p:nvPr/>
        </p:nvSpPr>
        <p:spPr>
          <a:xfrm>
            <a:off x="4381500" y="-7144"/>
            <a:ext cx="4762500" cy="638174"/>
          </a:xfrm>
          <a:custGeom>
            <a:avLst/>
            <a:gdLst/>
            <a:ahLst/>
            <a:cxnLst/>
            <a:rect l="0" t="0" r="0" b="0"/>
            <a:pathLst>
              <a:path w="3000" h="595" extrusionOk="0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106" name="Shape 957"/>
          <p:cNvSpPr txBox="1">
            <a:spLocks/>
          </p:cNvSpPr>
          <p:nvPr/>
        </p:nvSpPr>
        <p:spPr>
          <a:xfrm>
            <a:off x="2439588" y="2239313"/>
            <a:ext cx="3427812" cy="347568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  <a:lvl3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3pPr>
            <a:lvl4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4pPr>
            <a:lvl5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5pPr>
            <a:lvl6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6pPr>
            <a:lvl7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7pPr>
            <a:lvl8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8pPr>
            <a:lvl9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9pPr>
          </a:lstStyle>
          <a:p>
            <a:pPr marL="274320" indent="-274320">
              <a:spcAft>
                <a:spcPts val="1800"/>
              </a:spcAft>
              <a:buClr>
                <a:schemeClr val="accent3"/>
              </a:buClr>
              <a:buSzPct val="100000"/>
              <a:buFont typeface="Merriweather"/>
              <a:buChar char="●"/>
            </a:pPr>
            <a:r>
              <a:rPr lang="en-US" sz="2400" b="1" dirty="0" smtClean="0">
                <a:solidFill>
                  <a:schemeClr val="tx1"/>
                </a:solidFill>
                <a:latin typeface="Calibri" panose="020F0502020204030204" pitchFamily="34" charset="0"/>
                <a:sym typeface="Merriweather"/>
              </a:rPr>
              <a:t>Books, Audiovisuals, Periodicals</a:t>
            </a:r>
            <a:endParaRPr lang="en-US" sz="2400" dirty="0" smtClean="0">
              <a:solidFill>
                <a:schemeClr val="tx1"/>
              </a:solidFill>
              <a:latin typeface="Calibri" panose="020F0502020204030204" pitchFamily="34" charset="0"/>
              <a:sym typeface="Merriweather"/>
            </a:endParaRPr>
          </a:p>
          <a:p>
            <a:pPr marL="274320" indent="-274320">
              <a:spcAft>
                <a:spcPts val="1800"/>
              </a:spcAft>
              <a:buClr>
                <a:schemeClr val="accent3"/>
              </a:buClr>
              <a:buSzPct val="100000"/>
              <a:buFont typeface="Merriweather"/>
              <a:buChar char="●"/>
            </a:pPr>
            <a:r>
              <a:rPr lang="en-US" sz="2400" b="1" dirty="0" smtClean="0">
                <a:solidFill>
                  <a:schemeClr val="tx1"/>
                </a:solidFill>
                <a:latin typeface="Calibri" panose="020F0502020204030204" pitchFamily="34" charset="0"/>
                <a:sym typeface="Merriweather"/>
              </a:rPr>
              <a:t>Databases and Website</a:t>
            </a:r>
            <a:endParaRPr lang="en-US" sz="2400" dirty="0" smtClean="0">
              <a:solidFill>
                <a:schemeClr val="tx1"/>
              </a:solidFill>
              <a:latin typeface="Calibri" panose="020F0502020204030204" pitchFamily="34" charset="0"/>
              <a:sym typeface="Merriweather"/>
            </a:endParaRPr>
          </a:p>
          <a:p>
            <a:pPr marL="274320" indent="-274320">
              <a:spcAft>
                <a:spcPts val="1800"/>
              </a:spcAft>
              <a:buClr>
                <a:schemeClr val="accent3"/>
              </a:buClr>
              <a:buSzPct val="100000"/>
              <a:buFont typeface="Merriweather"/>
              <a:buChar char="●"/>
            </a:pPr>
            <a:r>
              <a:rPr lang="en-US" sz="2400" b="1" dirty="0" smtClean="0">
                <a:solidFill>
                  <a:schemeClr val="tx1"/>
                </a:solidFill>
                <a:latin typeface="Calibri" panose="020F0502020204030204" pitchFamily="34" charset="0"/>
                <a:sym typeface="Merriweather"/>
              </a:rPr>
              <a:t>Cataloging,  Circulation, Automation</a:t>
            </a:r>
            <a:endParaRPr lang="en-US" sz="3200" dirty="0">
              <a:solidFill>
                <a:schemeClr val="dk1"/>
              </a:solidFill>
              <a:latin typeface="Calibri" panose="020F0502020204030204" pitchFamily="34" charset="0"/>
              <a:sym typeface="Merriweather"/>
            </a:endParaRPr>
          </a:p>
        </p:txBody>
      </p:sp>
    </p:spTree>
    <p:extLst>
      <p:ext uri="{BB962C8B-B14F-4D97-AF65-F5344CB8AC3E}">
        <p14:creationId xmlns:p14="http://schemas.microsoft.com/office/powerpoint/2010/main" val="4238928124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Shape 9"/>
          <p:cNvSpPr/>
          <p:nvPr/>
        </p:nvSpPr>
        <p:spPr>
          <a:xfrm>
            <a:off x="-9525" y="-7144"/>
            <a:ext cx="9163050" cy="1041400"/>
          </a:xfrm>
          <a:custGeom>
            <a:avLst/>
            <a:gdLst/>
            <a:ahLst/>
            <a:cxnLst/>
            <a:rect l="0" t="0" r="0" b="0"/>
            <a:pathLst>
              <a:path w="5772" h="656" extrusionOk="0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159" name="Shape 10"/>
          <p:cNvSpPr/>
          <p:nvPr/>
        </p:nvSpPr>
        <p:spPr>
          <a:xfrm>
            <a:off x="4381500" y="-7144"/>
            <a:ext cx="4762500" cy="638174"/>
          </a:xfrm>
          <a:custGeom>
            <a:avLst/>
            <a:gdLst/>
            <a:ahLst/>
            <a:cxnLst/>
            <a:rect l="0" t="0" r="0" b="0"/>
            <a:pathLst>
              <a:path w="3000" h="595" extrusionOk="0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619" name="Shape 619"/>
          <p:cNvSpPr txBox="1">
            <a:spLocks noGrp="1"/>
          </p:cNvSpPr>
          <p:nvPr>
            <p:ph type="body" idx="1"/>
          </p:nvPr>
        </p:nvSpPr>
        <p:spPr>
          <a:xfrm>
            <a:off x="533400" y="2164082"/>
            <a:ext cx="3657600" cy="438911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274320" marR="0" lvl="0" indent="-27432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100000"/>
              <a:buFont typeface="Merriweather"/>
              <a:buChar char="●"/>
            </a:pPr>
            <a:r>
              <a:rPr lang="en-US" sz="2600" b="1" i="0" u="none" strike="noStrike" cap="none" baseline="0" dirty="0">
                <a:solidFill>
                  <a:schemeClr val="dk1"/>
                </a:solidFill>
                <a:latin typeface="Calibri" panose="020F0502020204030204" pitchFamily="34" charset="0"/>
                <a:sym typeface="Merriweather"/>
                <a:rtl val="0"/>
              </a:rPr>
              <a:t>Builds collections</a:t>
            </a:r>
          </a:p>
          <a:p>
            <a:pPr marL="640080" marR="0" lvl="1" indent="-27432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Merriweather"/>
              <a:buChar char="●"/>
            </a:pPr>
            <a:r>
              <a:rPr lang="en-US" sz="2400" b="0" i="0" u="none" strike="noStrike" cap="none" baseline="0" dirty="0">
                <a:solidFill>
                  <a:schemeClr val="dk1"/>
                </a:solidFill>
                <a:latin typeface="Calibri" panose="020F0502020204030204" pitchFamily="34" charset="0"/>
                <a:sym typeface="Merriweather"/>
                <a:rtl val="0"/>
              </a:rPr>
              <a:t>dynamic </a:t>
            </a:r>
          </a:p>
          <a:p>
            <a:pPr marL="640080" marR="0" lvl="1" indent="-27432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Merriweather"/>
              <a:buChar char="●"/>
            </a:pPr>
            <a:r>
              <a:rPr lang="en-US" sz="2400" b="0" i="0" u="none" strike="noStrike" cap="none" baseline="0" dirty="0">
                <a:solidFill>
                  <a:schemeClr val="dk1"/>
                </a:solidFill>
                <a:latin typeface="Calibri" panose="020F0502020204030204" pitchFamily="34" charset="0"/>
                <a:sym typeface="Merriweather"/>
                <a:rtl val="0"/>
              </a:rPr>
              <a:t>curriculum relevant </a:t>
            </a:r>
          </a:p>
          <a:p>
            <a:pPr marL="640080" marR="0" lvl="1" indent="-27432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Merriweather"/>
              <a:buChar char="●"/>
            </a:pPr>
            <a:r>
              <a:rPr lang="en-US" sz="2400" b="0" i="0" u="none" strike="noStrike" cap="none" baseline="0" dirty="0">
                <a:solidFill>
                  <a:schemeClr val="dk1"/>
                </a:solidFill>
                <a:latin typeface="Calibri" panose="020F0502020204030204" pitchFamily="34" charset="0"/>
                <a:sym typeface="Merriweather"/>
                <a:rtl val="0"/>
              </a:rPr>
              <a:t>age-appropriate </a:t>
            </a:r>
          </a:p>
          <a:p>
            <a:endParaRPr lang="en-US" sz="2400" b="0" i="0" u="none" strike="noStrike" cap="none" baseline="0" dirty="0">
              <a:solidFill>
                <a:schemeClr val="dk1"/>
              </a:solidFill>
              <a:latin typeface="Calibri" panose="020F0502020204030204" pitchFamily="34" charset="0"/>
              <a:sym typeface="Merriweather"/>
              <a:rtl val="0"/>
            </a:endParaRPr>
          </a:p>
          <a:p>
            <a:pPr marL="274320" marR="0" lvl="0" indent="-274320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3"/>
              </a:buClr>
              <a:buSzPct val="100000"/>
              <a:buFont typeface="Merriweather"/>
              <a:buChar char="●"/>
            </a:pPr>
            <a:r>
              <a:rPr lang="en-US" sz="2600" b="1" i="0" u="none" strike="noStrike" cap="none" baseline="0" dirty="0">
                <a:solidFill>
                  <a:schemeClr val="dk1"/>
                </a:solidFill>
                <a:latin typeface="Calibri" panose="020F0502020204030204" pitchFamily="34" charset="0"/>
                <a:sym typeface="Merriweather"/>
                <a:rtl val="0"/>
              </a:rPr>
              <a:t>Provides resources</a:t>
            </a:r>
          </a:p>
          <a:p>
            <a:pPr marL="640080" marR="0" lvl="1" indent="-27432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Merriweather"/>
              <a:buChar char="●"/>
            </a:pPr>
            <a:r>
              <a:rPr lang="en-US" sz="2400" b="0" i="0" u="none" strike="noStrike" cap="none" baseline="0" dirty="0">
                <a:solidFill>
                  <a:schemeClr val="dk1"/>
                </a:solidFill>
                <a:latin typeface="Calibri" panose="020F0502020204030204" pitchFamily="34" charset="0"/>
                <a:sym typeface="Merriweather"/>
                <a:rtl val="0"/>
              </a:rPr>
              <a:t>print </a:t>
            </a:r>
          </a:p>
          <a:p>
            <a:pPr marL="640080" marR="0" lvl="1" indent="-27432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Merriweather"/>
              <a:buChar char="●"/>
            </a:pPr>
            <a:r>
              <a:rPr lang="en-US" sz="2400" b="0" i="0" u="none" strike="noStrike" cap="none" baseline="0" dirty="0">
                <a:solidFill>
                  <a:schemeClr val="dk1"/>
                </a:solidFill>
                <a:latin typeface="Calibri" panose="020F0502020204030204" pitchFamily="34" charset="0"/>
                <a:sym typeface="Merriweather"/>
                <a:rtl val="0"/>
              </a:rPr>
              <a:t>electronic </a:t>
            </a:r>
          </a:p>
          <a:p>
            <a:pPr marL="365760" marR="0" lvl="1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ct val="100000"/>
              <a:buNone/>
            </a:pPr>
            <a:r>
              <a:rPr lang="en-US" sz="2400" b="0" i="0" u="none" strike="noStrike" cap="none" baseline="0" smtClean="0">
                <a:solidFill>
                  <a:schemeClr val="dk1"/>
                </a:solidFill>
                <a:latin typeface="Calibri" panose="020F0502020204030204" pitchFamily="34" charset="0"/>
                <a:sym typeface="Merriweather"/>
                <a:rtl val="0"/>
              </a:rPr>
              <a:t> </a:t>
            </a:r>
            <a:endParaRPr lang="en-US" sz="2400" b="0" i="0" u="none" strike="noStrike" cap="none" baseline="0" dirty="0">
              <a:solidFill>
                <a:schemeClr val="dk1"/>
              </a:solidFill>
              <a:latin typeface="Calibri" panose="020F0502020204030204" pitchFamily="34" charset="0"/>
              <a:sym typeface="Merriweather"/>
              <a:rtl val="0"/>
            </a:endParaRPr>
          </a:p>
        </p:txBody>
      </p:sp>
      <p:grpSp>
        <p:nvGrpSpPr>
          <p:cNvPr id="627" name="Shape 627"/>
          <p:cNvGrpSpPr/>
          <p:nvPr/>
        </p:nvGrpSpPr>
        <p:grpSpPr>
          <a:xfrm>
            <a:off x="4910688" y="3124200"/>
            <a:ext cx="3102734" cy="2893060"/>
            <a:chOff x="0" y="0"/>
            <a:chExt cx="3000025" cy="2996775"/>
          </a:xfrm>
        </p:grpSpPr>
        <p:sp>
          <p:nvSpPr>
            <p:cNvPr id="628" name="Shape 628"/>
            <p:cNvSpPr/>
            <p:nvPr/>
          </p:nvSpPr>
          <p:spPr>
            <a:xfrm>
              <a:off x="0" y="0"/>
              <a:ext cx="3000000" cy="2371175"/>
            </a:xfrm>
            <a:custGeom>
              <a:avLst/>
              <a:gdLst/>
              <a:ahLst/>
              <a:cxnLst/>
              <a:rect l="0" t="0" r="0" b="0"/>
              <a:pathLst>
                <a:path w="120000" h="94847" extrusionOk="0">
                  <a:moveTo>
                    <a:pt x="60030" y="0"/>
                  </a:moveTo>
                  <a:lnTo>
                    <a:pt x="56944" y="65"/>
                  </a:lnTo>
                  <a:lnTo>
                    <a:pt x="53918" y="259"/>
                  </a:lnTo>
                  <a:lnTo>
                    <a:pt x="50893" y="519"/>
                  </a:lnTo>
                  <a:lnTo>
                    <a:pt x="47927" y="972"/>
                  </a:lnTo>
                  <a:lnTo>
                    <a:pt x="45023" y="1491"/>
                  </a:lnTo>
                  <a:lnTo>
                    <a:pt x="42179" y="2139"/>
                  </a:lnTo>
                  <a:lnTo>
                    <a:pt x="39395" y="2917"/>
                  </a:lnTo>
                  <a:lnTo>
                    <a:pt x="36672" y="3760"/>
                  </a:lnTo>
                  <a:lnTo>
                    <a:pt x="34009" y="4668"/>
                  </a:lnTo>
                  <a:lnTo>
                    <a:pt x="31467" y="5770"/>
                  </a:lnTo>
                  <a:lnTo>
                    <a:pt x="28926" y="6872"/>
                  </a:lnTo>
                  <a:lnTo>
                    <a:pt x="26505" y="8104"/>
                  </a:lnTo>
                  <a:lnTo>
                    <a:pt x="24145" y="9465"/>
                  </a:lnTo>
                  <a:lnTo>
                    <a:pt x="21846" y="10891"/>
                  </a:lnTo>
                  <a:lnTo>
                    <a:pt x="19667" y="12382"/>
                  </a:lnTo>
                  <a:lnTo>
                    <a:pt x="17610" y="13938"/>
                  </a:lnTo>
                  <a:lnTo>
                    <a:pt x="15613" y="15559"/>
                  </a:lnTo>
                  <a:lnTo>
                    <a:pt x="13737" y="17310"/>
                  </a:lnTo>
                  <a:lnTo>
                    <a:pt x="11921" y="19125"/>
                  </a:lnTo>
                  <a:lnTo>
                    <a:pt x="10287" y="20940"/>
                  </a:lnTo>
                  <a:lnTo>
                    <a:pt x="8714" y="22885"/>
                  </a:lnTo>
                  <a:lnTo>
                    <a:pt x="7262" y="24895"/>
                  </a:lnTo>
                  <a:lnTo>
                    <a:pt x="5930" y="26904"/>
                  </a:lnTo>
                  <a:lnTo>
                    <a:pt x="4720" y="29044"/>
                  </a:lnTo>
                  <a:lnTo>
                    <a:pt x="3631" y="31183"/>
                  </a:lnTo>
                  <a:lnTo>
                    <a:pt x="2723" y="33387"/>
                  </a:lnTo>
                  <a:lnTo>
                    <a:pt x="1876" y="35592"/>
                  </a:lnTo>
                  <a:lnTo>
                    <a:pt x="1210" y="37925"/>
                  </a:lnTo>
                  <a:lnTo>
                    <a:pt x="666" y="40259"/>
                  </a:lnTo>
                  <a:lnTo>
                    <a:pt x="303" y="42593"/>
                  </a:lnTo>
                  <a:lnTo>
                    <a:pt x="61" y="44992"/>
                  </a:lnTo>
                  <a:lnTo>
                    <a:pt x="0" y="47455"/>
                  </a:lnTo>
                  <a:lnTo>
                    <a:pt x="61" y="49335"/>
                  </a:lnTo>
                  <a:lnTo>
                    <a:pt x="182" y="51280"/>
                  </a:lnTo>
                  <a:lnTo>
                    <a:pt x="424" y="53096"/>
                  </a:lnTo>
                  <a:lnTo>
                    <a:pt x="726" y="54976"/>
                  </a:lnTo>
                  <a:lnTo>
                    <a:pt x="1150" y="56856"/>
                  </a:lnTo>
                  <a:lnTo>
                    <a:pt x="1694" y="58671"/>
                  </a:lnTo>
                  <a:lnTo>
                    <a:pt x="2239" y="60486"/>
                  </a:lnTo>
                  <a:lnTo>
                    <a:pt x="2965" y="62237"/>
                  </a:lnTo>
                  <a:lnTo>
                    <a:pt x="3752" y="63987"/>
                  </a:lnTo>
                  <a:lnTo>
                    <a:pt x="4599" y="65737"/>
                  </a:lnTo>
                  <a:lnTo>
                    <a:pt x="5567" y="67488"/>
                  </a:lnTo>
                  <a:lnTo>
                    <a:pt x="6596" y="69173"/>
                  </a:lnTo>
                  <a:lnTo>
                    <a:pt x="7746" y="70794"/>
                  </a:lnTo>
                  <a:lnTo>
                    <a:pt x="8956" y="72415"/>
                  </a:lnTo>
                  <a:lnTo>
                    <a:pt x="10287" y="74036"/>
                  </a:lnTo>
                  <a:lnTo>
                    <a:pt x="11679" y="75592"/>
                  </a:lnTo>
                  <a:lnTo>
                    <a:pt x="12769" y="76694"/>
                  </a:lnTo>
                  <a:lnTo>
                    <a:pt x="13858" y="77796"/>
                  </a:lnTo>
                  <a:lnTo>
                    <a:pt x="15008" y="78833"/>
                  </a:lnTo>
                  <a:lnTo>
                    <a:pt x="16218" y="79870"/>
                  </a:lnTo>
                  <a:lnTo>
                    <a:pt x="17428" y="80908"/>
                  </a:lnTo>
                  <a:lnTo>
                    <a:pt x="18699" y="81815"/>
                  </a:lnTo>
                  <a:lnTo>
                    <a:pt x="19970" y="82788"/>
                  </a:lnTo>
                  <a:lnTo>
                    <a:pt x="21301" y="83695"/>
                  </a:lnTo>
                  <a:lnTo>
                    <a:pt x="22693" y="84538"/>
                  </a:lnTo>
                  <a:lnTo>
                    <a:pt x="24024" y="85381"/>
                  </a:lnTo>
                  <a:lnTo>
                    <a:pt x="25477" y="86224"/>
                  </a:lnTo>
                  <a:lnTo>
                    <a:pt x="26929" y="87002"/>
                  </a:lnTo>
                  <a:lnTo>
                    <a:pt x="28381" y="87715"/>
                  </a:lnTo>
                  <a:lnTo>
                    <a:pt x="29894" y="88428"/>
                  </a:lnTo>
                  <a:lnTo>
                    <a:pt x="31407" y="89076"/>
                  </a:lnTo>
                  <a:lnTo>
                    <a:pt x="32980" y="89724"/>
                  </a:lnTo>
                  <a:lnTo>
                    <a:pt x="34493" y="90373"/>
                  </a:lnTo>
                  <a:lnTo>
                    <a:pt x="36127" y="90891"/>
                  </a:lnTo>
                  <a:lnTo>
                    <a:pt x="37700" y="91410"/>
                  </a:lnTo>
                  <a:lnTo>
                    <a:pt x="39334" y="91929"/>
                  </a:lnTo>
                  <a:lnTo>
                    <a:pt x="40968" y="92382"/>
                  </a:lnTo>
                  <a:lnTo>
                    <a:pt x="42663" y="92836"/>
                  </a:lnTo>
                  <a:lnTo>
                    <a:pt x="44357" y="93160"/>
                  </a:lnTo>
                  <a:lnTo>
                    <a:pt x="46051" y="93549"/>
                  </a:lnTo>
                  <a:lnTo>
                    <a:pt x="47746" y="93809"/>
                  </a:lnTo>
                  <a:lnTo>
                    <a:pt x="49501" y="94133"/>
                  </a:lnTo>
                  <a:lnTo>
                    <a:pt x="51195" y="94327"/>
                  </a:lnTo>
                  <a:lnTo>
                    <a:pt x="52950" y="94522"/>
                  </a:lnTo>
                  <a:lnTo>
                    <a:pt x="54705" y="94652"/>
                  </a:lnTo>
                  <a:lnTo>
                    <a:pt x="56460" y="94781"/>
                  </a:lnTo>
                  <a:lnTo>
                    <a:pt x="58275" y="94846"/>
                  </a:lnTo>
                  <a:lnTo>
                    <a:pt x="60030" y="94846"/>
                  </a:lnTo>
                  <a:lnTo>
                    <a:pt x="61785" y="94846"/>
                  </a:lnTo>
                  <a:lnTo>
                    <a:pt x="63540" y="94781"/>
                  </a:lnTo>
                  <a:lnTo>
                    <a:pt x="65295" y="94652"/>
                  </a:lnTo>
                  <a:lnTo>
                    <a:pt x="67050" y="94522"/>
                  </a:lnTo>
                  <a:lnTo>
                    <a:pt x="68805" y="94327"/>
                  </a:lnTo>
                  <a:lnTo>
                    <a:pt x="70499" y="94133"/>
                  </a:lnTo>
                  <a:lnTo>
                    <a:pt x="72254" y="93809"/>
                  </a:lnTo>
                  <a:lnTo>
                    <a:pt x="73949" y="93549"/>
                  </a:lnTo>
                  <a:lnTo>
                    <a:pt x="75643" y="93160"/>
                  </a:lnTo>
                  <a:lnTo>
                    <a:pt x="77337" y="92836"/>
                  </a:lnTo>
                  <a:lnTo>
                    <a:pt x="78971" y="92382"/>
                  </a:lnTo>
                  <a:lnTo>
                    <a:pt x="80605" y="91929"/>
                  </a:lnTo>
                  <a:lnTo>
                    <a:pt x="82239" y="91410"/>
                  </a:lnTo>
                  <a:lnTo>
                    <a:pt x="83873" y="90891"/>
                  </a:lnTo>
                  <a:lnTo>
                    <a:pt x="85446" y="90373"/>
                  </a:lnTo>
                  <a:lnTo>
                    <a:pt x="87020" y="89724"/>
                  </a:lnTo>
                  <a:lnTo>
                    <a:pt x="88533" y="89076"/>
                  </a:lnTo>
                  <a:lnTo>
                    <a:pt x="90045" y="88428"/>
                  </a:lnTo>
                  <a:lnTo>
                    <a:pt x="91558" y="87715"/>
                  </a:lnTo>
                  <a:lnTo>
                    <a:pt x="93011" y="87002"/>
                  </a:lnTo>
                  <a:lnTo>
                    <a:pt x="94463" y="86224"/>
                  </a:lnTo>
                  <a:lnTo>
                    <a:pt x="95915" y="85381"/>
                  </a:lnTo>
                  <a:lnTo>
                    <a:pt x="97247" y="84538"/>
                  </a:lnTo>
                  <a:lnTo>
                    <a:pt x="98638" y="83695"/>
                  </a:lnTo>
                  <a:lnTo>
                    <a:pt x="99970" y="82788"/>
                  </a:lnTo>
                  <a:lnTo>
                    <a:pt x="101241" y="81815"/>
                  </a:lnTo>
                  <a:lnTo>
                    <a:pt x="102511" y="80908"/>
                  </a:lnTo>
                  <a:lnTo>
                    <a:pt x="103722" y="79870"/>
                  </a:lnTo>
                  <a:lnTo>
                    <a:pt x="104932" y="78833"/>
                  </a:lnTo>
                  <a:lnTo>
                    <a:pt x="106082" y="77796"/>
                  </a:lnTo>
                  <a:lnTo>
                    <a:pt x="107171" y="76694"/>
                  </a:lnTo>
                  <a:lnTo>
                    <a:pt x="108260" y="75592"/>
                  </a:lnTo>
                  <a:lnTo>
                    <a:pt x="109652" y="74036"/>
                  </a:lnTo>
                  <a:lnTo>
                    <a:pt x="110983" y="72415"/>
                  </a:lnTo>
                  <a:lnTo>
                    <a:pt x="112194" y="70794"/>
                  </a:lnTo>
                  <a:lnTo>
                    <a:pt x="113343" y="69173"/>
                  </a:lnTo>
                  <a:lnTo>
                    <a:pt x="114372" y="67488"/>
                  </a:lnTo>
                  <a:lnTo>
                    <a:pt x="115340" y="65737"/>
                  </a:lnTo>
                  <a:lnTo>
                    <a:pt x="116248" y="63987"/>
                  </a:lnTo>
                  <a:lnTo>
                    <a:pt x="117035" y="62237"/>
                  </a:lnTo>
                  <a:lnTo>
                    <a:pt x="117700" y="60486"/>
                  </a:lnTo>
                  <a:lnTo>
                    <a:pt x="118306" y="58671"/>
                  </a:lnTo>
                  <a:lnTo>
                    <a:pt x="118850" y="56856"/>
                  </a:lnTo>
                  <a:lnTo>
                    <a:pt x="119274" y="54976"/>
                  </a:lnTo>
                  <a:lnTo>
                    <a:pt x="119576" y="53096"/>
                  </a:lnTo>
                  <a:lnTo>
                    <a:pt x="119818" y="51280"/>
                  </a:lnTo>
                  <a:lnTo>
                    <a:pt x="119939" y="49335"/>
                  </a:lnTo>
                  <a:lnTo>
                    <a:pt x="120000" y="47455"/>
                  </a:lnTo>
                  <a:lnTo>
                    <a:pt x="119939" y="45511"/>
                  </a:lnTo>
                  <a:lnTo>
                    <a:pt x="119818" y="43630"/>
                  </a:lnTo>
                  <a:lnTo>
                    <a:pt x="119576" y="41750"/>
                  </a:lnTo>
                  <a:lnTo>
                    <a:pt x="119274" y="39870"/>
                  </a:lnTo>
                  <a:lnTo>
                    <a:pt x="118850" y="38055"/>
                  </a:lnTo>
                  <a:lnTo>
                    <a:pt x="118306" y="36175"/>
                  </a:lnTo>
                  <a:lnTo>
                    <a:pt x="117700" y="34425"/>
                  </a:lnTo>
                  <a:lnTo>
                    <a:pt x="117035" y="32609"/>
                  </a:lnTo>
                  <a:lnTo>
                    <a:pt x="116248" y="30859"/>
                  </a:lnTo>
                  <a:lnTo>
                    <a:pt x="115340" y="29109"/>
                  </a:lnTo>
                  <a:lnTo>
                    <a:pt x="114372" y="27423"/>
                  </a:lnTo>
                  <a:lnTo>
                    <a:pt x="113343" y="25737"/>
                  </a:lnTo>
                  <a:lnTo>
                    <a:pt x="112194" y="24052"/>
                  </a:lnTo>
                  <a:lnTo>
                    <a:pt x="110983" y="22431"/>
                  </a:lnTo>
                  <a:lnTo>
                    <a:pt x="109652" y="20875"/>
                  </a:lnTo>
                  <a:lnTo>
                    <a:pt x="108260" y="19319"/>
                  </a:lnTo>
                  <a:lnTo>
                    <a:pt x="107171" y="18217"/>
                  </a:lnTo>
                  <a:lnTo>
                    <a:pt x="106082" y="17115"/>
                  </a:lnTo>
                  <a:lnTo>
                    <a:pt x="104932" y="16013"/>
                  </a:lnTo>
                  <a:lnTo>
                    <a:pt x="103722" y="15041"/>
                  </a:lnTo>
                  <a:lnTo>
                    <a:pt x="102511" y="14003"/>
                  </a:lnTo>
                  <a:lnTo>
                    <a:pt x="101241" y="13031"/>
                  </a:lnTo>
                  <a:lnTo>
                    <a:pt x="99970" y="12123"/>
                  </a:lnTo>
                  <a:lnTo>
                    <a:pt x="98638" y="11216"/>
                  </a:lnTo>
                  <a:lnTo>
                    <a:pt x="97247" y="10308"/>
                  </a:lnTo>
                  <a:lnTo>
                    <a:pt x="95915" y="9465"/>
                  </a:lnTo>
                  <a:lnTo>
                    <a:pt x="94463" y="8687"/>
                  </a:lnTo>
                  <a:lnTo>
                    <a:pt x="93011" y="7909"/>
                  </a:lnTo>
                  <a:lnTo>
                    <a:pt x="91558" y="7131"/>
                  </a:lnTo>
                  <a:lnTo>
                    <a:pt x="90045" y="6418"/>
                  </a:lnTo>
                  <a:lnTo>
                    <a:pt x="88533" y="5770"/>
                  </a:lnTo>
                  <a:lnTo>
                    <a:pt x="87020" y="5122"/>
                  </a:lnTo>
                  <a:lnTo>
                    <a:pt x="85446" y="4538"/>
                  </a:lnTo>
                  <a:lnTo>
                    <a:pt x="83873" y="3955"/>
                  </a:lnTo>
                  <a:lnTo>
                    <a:pt x="82239" y="3436"/>
                  </a:lnTo>
                  <a:lnTo>
                    <a:pt x="80605" y="2917"/>
                  </a:lnTo>
                  <a:lnTo>
                    <a:pt x="78971" y="2464"/>
                  </a:lnTo>
                  <a:lnTo>
                    <a:pt x="77337" y="2010"/>
                  </a:lnTo>
                  <a:lnTo>
                    <a:pt x="75643" y="1686"/>
                  </a:lnTo>
                  <a:lnTo>
                    <a:pt x="73949" y="1297"/>
                  </a:lnTo>
                  <a:lnTo>
                    <a:pt x="72254" y="1037"/>
                  </a:lnTo>
                  <a:lnTo>
                    <a:pt x="70499" y="713"/>
                  </a:lnTo>
                  <a:lnTo>
                    <a:pt x="68805" y="519"/>
                  </a:lnTo>
                  <a:lnTo>
                    <a:pt x="67050" y="324"/>
                  </a:lnTo>
                  <a:lnTo>
                    <a:pt x="65295" y="194"/>
                  </a:lnTo>
                  <a:lnTo>
                    <a:pt x="63540" y="65"/>
                  </a:lnTo>
                  <a:lnTo>
                    <a:pt x="61785" y="0"/>
                  </a:lnTo>
                  <a:lnTo>
                    <a:pt x="60030" y="0"/>
                  </a:lnTo>
                  <a:close/>
                </a:path>
              </a:pathLst>
            </a:custGeom>
            <a:solidFill>
              <a:srgbClr val="0551C9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29" name="Shape 629"/>
            <p:cNvSpPr/>
            <p:nvPr/>
          </p:nvSpPr>
          <p:spPr>
            <a:xfrm>
              <a:off x="62025" y="68050"/>
              <a:ext cx="2874450" cy="1118350"/>
            </a:xfrm>
            <a:custGeom>
              <a:avLst/>
              <a:gdLst/>
              <a:ahLst/>
              <a:cxnLst/>
              <a:rect l="0" t="0" r="0" b="0"/>
              <a:pathLst>
                <a:path w="114978" h="44734" extrusionOk="0">
                  <a:moveTo>
                    <a:pt x="104024" y="18477"/>
                  </a:moveTo>
                  <a:lnTo>
                    <a:pt x="102996" y="17375"/>
                  </a:lnTo>
                  <a:lnTo>
                    <a:pt x="101906" y="16338"/>
                  </a:lnTo>
                  <a:lnTo>
                    <a:pt x="100817" y="15366"/>
                  </a:lnTo>
                  <a:lnTo>
                    <a:pt x="99667" y="14328"/>
                  </a:lnTo>
                  <a:lnTo>
                    <a:pt x="98517" y="13421"/>
                  </a:lnTo>
                  <a:lnTo>
                    <a:pt x="97307" y="12448"/>
                  </a:lnTo>
                  <a:lnTo>
                    <a:pt x="96036" y="11541"/>
                  </a:lnTo>
                  <a:lnTo>
                    <a:pt x="94766" y="10698"/>
                  </a:lnTo>
                  <a:lnTo>
                    <a:pt x="93434" y="9855"/>
                  </a:lnTo>
                  <a:lnTo>
                    <a:pt x="92103" y="9077"/>
                  </a:lnTo>
                  <a:lnTo>
                    <a:pt x="90772" y="8299"/>
                  </a:lnTo>
                  <a:lnTo>
                    <a:pt x="89380" y="7521"/>
                  </a:lnTo>
                  <a:lnTo>
                    <a:pt x="87988" y="6808"/>
                  </a:lnTo>
                  <a:lnTo>
                    <a:pt x="86536" y="6160"/>
                  </a:lnTo>
                  <a:lnTo>
                    <a:pt x="85083" y="5511"/>
                  </a:lnTo>
                  <a:lnTo>
                    <a:pt x="83570" y="4863"/>
                  </a:lnTo>
                  <a:lnTo>
                    <a:pt x="82058" y="4280"/>
                  </a:lnTo>
                  <a:lnTo>
                    <a:pt x="80545" y="3761"/>
                  </a:lnTo>
                  <a:lnTo>
                    <a:pt x="78971" y="3242"/>
                  </a:lnTo>
                  <a:lnTo>
                    <a:pt x="77458" y="2789"/>
                  </a:lnTo>
                  <a:lnTo>
                    <a:pt x="75825" y="2335"/>
                  </a:lnTo>
                  <a:lnTo>
                    <a:pt x="74251" y="1946"/>
                  </a:lnTo>
                  <a:lnTo>
                    <a:pt x="72617" y="1557"/>
                  </a:lnTo>
                  <a:lnTo>
                    <a:pt x="70983" y="1233"/>
                  </a:lnTo>
                  <a:lnTo>
                    <a:pt x="69350" y="973"/>
                  </a:lnTo>
                  <a:lnTo>
                    <a:pt x="67716" y="714"/>
                  </a:lnTo>
                  <a:lnTo>
                    <a:pt x="66021" y="519"/>
                  </a:lnTo>
                  <a:lnTo>
                    <a:pt x="64327" y="325"/>
                  </a:lnTo>
                  <a:lnTo>
                    <a:pt x="62632" y="195"/>
                  </a:lnTo>
                  <a:lnTo>
                    <a:pt x="60938" y="66"/>
                  </a:lnTo>
                  <a:lnTo>
                    <a:pt x="59244" y="1"/>
                  </a:lnTo>
                  <a:lnTo>
                    <a:pt x="57549" y="1"/>
                  </a:lnTo>
                  <a:lnTo>
                    <a:pt x="55855" y="1"/>
                  </a:lnTo>
                  <a:lnTo>
                    <a:pt x="54100" y="66"/>
                  </a:lnTo>
                  <a:lnTo>
                    <a:pt x="52406" y="195"/>
                  </a:lnTo>
                  <a:lnTo>
                    <a:pt x="50711" y="325"/>
                  </a:lnTo>
                  <a:lnTo>
                    <a:pt x="49017" y="519"/>
                  </a:lnTo>
                  <a:lnTo>
                    <a:pt x="47383" y="714"/>
                  </a:lnTo>
                  <a:lnTo>
                    <a:pt x="45688" y="973"/>
                  </a:lnTo>
                  <a:lnTo>
                    <a:pt x="44055" y="1233"/>
                  </a:lnTo>
                  <a:lnTo>
                    <a:pt x="42421" y="1557"/>
                  </a:lnTo>
                  <a:lnTo>
                    <a:pt x="40787" y="1946"/>
                  </a:lnTo>
                  <a:lnTo>
                    <a:pt x="39213" y="2335"/>
                  </a:lnTo>
                  <a:lnTo>
                    <a:pt x="37580" y="2789"/>
                  </a:lnTo>
                  <a:lnTo>
                    <a:pt x="36006" y="3242"/>
                  </a:lnTo>
                  <a:lnTo>
                    <a:pt x="34493" y="3761"/>
                  </a:lnTo>
                  <a:lnTo>
                    <a:pt x="32920" y="4280"/>
                  </a:lnTo>
                  <a:lnTo>
                    <a:pt x="31468" y="4863"/>
                  </a:lnTo>
                  <a:lnTo>
                    <a:pt x="29955" y="5511"/>
                  </a:lnTo>
                  <a:lnTo>
                    <a:pt x="28502" y="6160"/>
                  </a:lnTo>
                  <a:lnTo>
                    <a:pt x="27050" y="6808"/>
                  </a:lnTo>
                  <a:lnTo>
                    <a:pt x="25598" y="7521"/>
                  </a:lnTo>
                  <a:lnTo>
                    <a:pt x="24206" y="8299"/>
                  </a:lnTo>
                  <a:lnTo>
                    <a:pt x="22875" y="9077"/>
                  </a:lnTo>
                  <a:lnTo>
                    <a:pt x="21543" y="9855"/>
                  </a:lnTo>
                  <a:lnTo>
                    <a:pt x="20212" y="10698"/>
                  </a:lnTo>
                  <a:lnTo>
                    <a:pt x="18941" y="11541"/>
                  </a:lnTo>
                  <a:lnTo>
                    <a:pt x="17731" y="12448"/>
                  </a:lnTo>
                  <a:lnTo>
                    <a:pt x="16521" y="13421"/>
                  </a:lnTo>
                  <a:lnTo>
                    <a:pt x="15310" y="14328"/>
                  </a:lnTo>
                  <a:lnTo>
                    <a:pt x="14160" y="15366"/>
                  </a:lnTo>
                  <a:lnTo>
                    <a:pt x="13071" y="16338"/>
                  </a:lnTo>
                  <a:lnTo>
                    <a:pt x="11982" y="17375"/>
                  </a:lnTo>
                  <a:lnTo>
                    <a:pt x="10953" y="18477"/>
                  </a:lnTo>
                  <a:lnTo>
                    <a:pt x="9682" y="19968"/>
                  </a:lnTo>
                  <a:lnTo>
                    <a:pt x="8412" y="21460"/>
                  </a:lnTo>
                  <a:lnTo>
                    <a:pt x="7262" y="22951"/>
                  </a:lnTo>
                  <a:lnTo>
                    <a:pt x="6233" y="24507"/>
                  </a:lnTo>
                  <a:lnTo>
                    <a:pt x="5265" y="26062"/>
                  </a:lnTo>
                  <a:lnTo>
                    <a:pt x="4357" y="27683"/>
                  </a:lnTo>
                  <a:lnTo>
                    <a:pt x="3510" y="29304"/>
                  </a:lnTo>
                  <a:lnTo>
                    <a:pt x="2784" y="30925"/>
                  </a:lnTo>
                  <a:lnTo>
                    <a:pt x="2179" y="32610"/>
                  </a:lnTo>
                  <a:lnTo>
                    <a:pt x="1573" y="34296"/>
                  </a:lnTo>
                  <a:lnTo>
                    <a:pt x="1089" y="35981"/>
                  </a:lnTo>
                  <a:lnTo>
                    <a:pt x="726" y="37732"/>
                  </a:lnTo>
                  <a:lnTo>
                    <a:pt x="424" y="39482"/>
                  </a:lnTo>
                  <a:lnTo>
                    <a:pt x="182" y="41233"/>
                  </a:lnTo>
                  <a:lnTo>
                    <a:pt x="61" y="42983"/>
                  </a:lnTo>
                  <a:lnTo>
                    <a:pt x="0" y="44733"/>
                  </a:lnTo>
                  <a:lnTo>
                    <a:pt x="114977" y="44733"/>
                  </a:lnTo>
                  <a:lnTo>
                    <a:pt x="114917" y="42983"/>
                  </a:lnTo>
                  <a:lnTo>
                    <a:pt x="114796" y="41233"/>
                  </a:lnTo>
                  <a:lnTo>
                    <a:pt x="114554" y="39482"/>
                  </a:lnTo>
                  <a:lnTo>
                    <a:pt x="114251" y="37732"/>
                  </a:lnTo>
                  <a:lnTo>
                    <a:pt x="113888" y="35981"/>
                  </a:lnTo>
                  <a:lnTo>
                    <a:pt x="113404" y="34296"/>
                  </a:lnTo>
                  <a:lnTo>
                    <a:pt x="112799" y="32610"/>
                  </a:lnTo>
                  <a:lnTo>
                    <a:pt x="112194" y="30925"/>
                  </a:lnTo>
                  <a:lnTo>
                    <a:pt x="111468" y="29304"/>
                  </a:lnTo>
                  <a:lnTo>
                    <a:pt x="110620" y="27683"/>
                  </a:lnTo>
                  <a:lnTo>
                    <a:pt x="109713" y="26062"/>
                  </a:lnTo>
                  <a:lnTo>
                    <a:pt x="108744" y="24507"/>
                  </a:lnTo>
                  <a:lnTo>
                    <a:pt x="107716" y="22951"/>
                  </a:lnTo>
                  <a:lnTo>
                    <a:pt x="106566" y="21460"/>
                  </a:lnTo>
                  <a:lnTo>
                    <a:pt x="105295" y="19968"/>
                  </a:lnTo>
                  <a:lnTo>
                    <a:pt x="104024" y="1847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30" name="Shape 630"/>
            <p:cNvSpPr/>
            <p:nvPr/>
          </p:nvSpPr>
          <p:spPr>
            <a:xfrm>
              <a:off x="110425" y="106950"/>
              <a:ext cx="2777625" cy="2157250"/>
            </a:xfrm>
            <a:custGeom>
              <a:avLst/>
              <a:gdLst/>
              <a:ahLst/>
              <a:cxnLst/>
              <a:rect l="0" t="0" r="0" b="0"/>
              <a:pathLst>
                <a:path w="111105" h="86290" extrusionOk="0">
                  <a:moveTo>
                    <a:pt x="55613" y="1"/>
                  </a:moveTo>
                  <a:lnTo>
                    <a:pt x="52769" y="66"/>
                  </a:lnTo>
                  <a:lnTo>
                    <a:pt x="49925" y="195"/>
                  </a:lnTo>
                  <a:lnTo>
                    <a:pt x="47141" y="519"/>
                  </a:lnTo>
                  <a:lnTo>
                    <a:pt x="44418" y="908"/>
                  </a:lnTo>
                  <a:lnTo>
                    <a:pt x="41755" y="1362"/>
                  </a:lnTo>
                  <a:lnTo>
                    <a:pt x="39093" y="1946"/>
                  </a:lnTo>
                  <a:lnTo>
                    <a:pt x="36491" y="2659"/>
                  </a:lnTo>
                  <a:lnTo>
                    <a:pt x="34010" y="3372"/>
                  </a:lnTo>
                  <a:lnTo>
                    <a:pt x="31529" y="4280"/>
                  </a:lnTo>
                  <a:lnTo>
                    <a:pt x="29108" y="5252"/>
                  </a:lnTo>
                  <a:lnTo>
                    <a:pt x="26808" y="6289"/>
                  </a:lnTo>
                  <a:lnTo>
                    <a:pt x="24509" y="7391"/>
                  </a:lnTo>
                  <a:lnTo>
                    <a:pt x="22330" y="8623"/>
                  </a:lnTo>
                  <a:lnTo>
                    <a:pt x="20273" y="9855"/>
                  </a:lnTo>
                  <a:lnTo>
                    <a:pt x="18215" y="11216"/>
                  </a:lnTo>
                  <a:lnTo>
                    <a:pt x="16279" y="12643"/>
                  </a:lnTo>
                  <a:lnTo>
                    <a:pt x="14463" y="14199"/>
                  </a:lnTo>
                  <a:lnTo>
                    <a:pt x="12709" y="15754"/>
                  </a:lnTo>
                  <a:lnTo>
                    <a:pt x="11075" y="17375"/>
                  </a:lnTo>
                  <a:lnTo>
                    <a:pt x="9501" y="19061"/>
                  </a:lnTo>
                  <a:lnTo>
                    <a:pt x="8049" y="20811"/>
                  </a:lnTo>
                  <a:lnTo>
                    <a:pt x="6718" y="22626"/>
                  </a:lnTo>
                  <a:lnTo>
                    <a:pt x="5507" y="24506"/>
                  </a:lnTo>
                  <a:lnTo>
                    <a:pt x="4358" y="26387"/>
                  </a:lnTo>
                  <a:lnTo>
                    <a:pt x="3389" y="28331"/>
                  </a:lnTo>
                  <a:lnTo>
                    <a:pt x="2482" y="30341"/>
                  </a:lnTo>
                  <a:lnTo>
                    <a:pt x="1755" y="32416"/>
                  </a:lnTo>
                  <a:lnTo>
                    <a:pt x="1150" y="34490"/>
                  </a:lnTo>
                  <a:lnTo>
                    <a:pt x="666" y="36630"/>
                  </a:lnTo>
                  <a:lnTo>
                    <a:pt x="303" y="38769"/>
                  </a:lnTo>
                  <a:lnTo>
                    <a:pt x="61" y="40973"/>
                  </a:lnTo>
                  <a:lnTo>
                    <a:pt x="1" y="43177"/>
                  </a:lnTo>
                  <a:lnTo>
                    <a:pt x="61" y="44863"/>
                  </a:lnTo>
                  <a:lnTo>
                    <a:pt x="182" y="46613"/>
                  </a:lnTo>
                  <a:lnTo>
                    <a:pt x="364" y="48299"/>
                  </a:lnTo>
                  <a:lnTo>
                    <a:pt x="666" y="49920"/>
                  </a:lnTo>
                  <a:lnTo>
                    <a:pt x="1029" y="51605"/>
                  </a:lnTo>
                  <a:lnTo>
                    <a:pt x="1513" y="53226"/>
                  </a:lnTo>
                  <a:lnTo>
                    <a:pt x="2058" y="54847"/>
                  </a:lnTo>
                  <a:lnTo>
                    <a:pt x="2663" y="56468"/>
                  </a:lnTo>
                  <a:lnTo>
                    <a:pt x="3389" y="58088"/>
                  </a:lnTo>
                  <a:lnTo>
                    <a:pt x="4176" y="59644"/>
                  </a:lnTo>
                  <a:lnTo>
                    <a:pt x="5023" y="61135"/>
                  </a:lnTo>
                  <a:lnTo>
                    <a:pt x="5991" y="62691"/>
                  </a:lnTo>
                  <a:lnTo>
                    <a:pt x="7020" y="64182"/>
                  </a:lnTo>
                  <a:lnTo>
                    <a:pt x="8109" y="65609"/>
                  </a:lnTo>
                  <a:lnTo>
                    <a:pt x="9259" y="67035"/>
                  </a:lnTo>
                  <a:lnTo>
                    <a:pt x="10530" y="68461"/>
                  </a:lnTo>
                  <a:lnTo>
                    <a:pt x="11559" y="69498"/>
                  </a:lnTo>
                  <a:lnTo>
                    <a:pt x="12588" y="70471"/>
                  </a:lnTo>
                  <a:lnTo>
                    <a:pt x="13616" y="71508"/>
                  </a:lnTo>
                  <a:lnTo>
                    <a:pt x="14766" y="72416"/>
                  </a:lnTo>
                  <a:lnTo>
                    <a:pt x="15855" y="73323"/>
                  </a:lnTo>
                  <a:lnTo>
                    <a:pt x="17066" y="74231"/>
                  </a:lnTo>
                  <a:lnTo>
                    <a:pt x="18276" y="75139"/>
                  </a:lnTo>
                  <a:lnTo>
                    <a:pt x="19486" y="75981"/>
                  </a:lnTo>
                  <a:lnTo>
                    <a:pt x="20757" y="76759"/>
                  </a:lnTo>
                  <a:lnTo>
                    <a:pt x="22028" y="77537"/>
                  </a:lnTo>
                  <a:lnTo>
                    <a:pt x="23359" y="78315"/>
                  </a:lnTo>
                  <a:lnTo>
                    <a:pt x="24690" y="79028"/>
                  </a:lnTo>
                  <a:lnTo>
                    <a:pt x="26082" y="79677"/>
                  </a:lnTo>
                  <a:lnTo>
                    <a:pt x="27474" y="80325"/>
                  </a:lnTo>
                  <a:lnTo>
                    <a:pt x="28866" y="80973"/>
                  </a:lnTo>
                  <a:lnTo>
                    <a:pt x="30318" y="81557"/>
                  </a:lnTo>
                  <a:lnTo>
                    <a:pt x="31771" y="82140"/>
                  </a:lnTo>
                  <a:lnTo>
                    <a:pt x="33283" y="82659"/>
                  </a:lnTo>
                  <a:lnTo>
                    <a:pt x="34796" y="83113"/>
                  </a:lnTo>
                  <a:lnTo>
                    <a:pt x="36309" y="83566"/>
                  </a:lnTo>
                  <a:lnTo>
                    <a:pt x="37822" y="84020"/>
                  </a:lnTo>
                  <a:lnTo>
                    <a:pt x="39395" y="84409"/>
                  </a:lnTo>
                  <a:lnTo>
                    <a:pt x="40969" y="84733"/>
                  </a:lnTo>
                  <a:lnTo>
                    <a:pt x="42542" y="85057"/>
                  </a:lnTo>
                  <a:lnTo>
                    <a:pt x="44116" y="85382"/>
                  </a:lnTo>
                  <a:lnTo>
                    <a:pt x="45749" y="85576"/>
                  </a:lnTo>
                  <a:lnTo>
                    <a:pt x="47383" y="85835"/>
                  </a:lnTo>
                  <a:lnTo>
                    <a:pt x="49017" y="85965"/>
                  </a:lnTo>
                  <a:lnTo>
                    <a:pt x="50651" y="86095"/>
                  </a:lnTo>
                  <a:lnTo>
                    <a:pt x="52285" y="86224"/>
                  </a:lnTo>
                  <a:lnTo>
                    <a:pt x="53919" y="86289"/>
                  </a:lnTo>
                  <a:lnTo>
                    <a:pt x="55613" y="86289"/>
                  </a:lnTo>
                  <a:lnTo>
                    <a:pt x="57247" y="86289"/>
                  </a:lnTo>
                  <a:lnTo>
                    <a:pt x="58942" y="86224"/>
                  </a:lnTo>
                  <a:lnTo>
                    <a:pt x="60575" y="86095"/>
                  </a:lnTo>
                  <a:lnTo>
                    <a:pt x="62209" y="85965"/>
                  </a:lnTo>
                  <a:lnTo>
                    <a:pt x="63843" y="85835"/>
                  </a:lnTo>
                  <a:lnTo>
                    <a:pt x="65417" y="85576"/>
                  </a:lnTo>
                  <a:lnTo>
                    <a:pt x="67050" y="85382"/>
                  </a:lnTo>
                  <a:lnTo>
                    <a:pt x="68624" y="85057"/>
                  </a:lnTo>
                  <a:lnTo>
                    <a:pt x="70197" y="84733"/>
                  </a:lnTo>
                  <a:lnTo>
                    <a:pt x="71771" y="84409"/>
                  </a:lnTo>
                  <a:lnTo>
                    <a:pt x="73344" y="84020"/>
                  </a:lnTo>
                  <a:lnTo>
                    <a:pt x="74857" y="83566"/>
                  </a:lnTo>
                  <a:lnTo>
                    <a:pt x="76370" y="83113"/>
                  </a:lnTo>
                  <a:lnTo>
                    <a:pt x="77883" y="82659"/>
                  </a:lnTo>
                  <a:lnTo>
                    <a:pt x="79335" y="82140"/>
                  </a:lnTo>
                  <a:lnTo>
                    <a:pt x="80848" y="81557"/>
                  </a:lnTo>
                  <a:lnTo>
                    <a:pt x="82240" y="80973"/>
                  </a:lnTo>
                  <a:lnTo>
                    <a:pt x="83692" y="80325"/>
                  </a:lnTo>
                  <a:lnTo>
                    <a:pt x="85084" y="79677"/>
                  </a:lnTo>
                  <a:lnTo>
                    <a:pt x="86415" y="79028"/>
                  </a:lnTo>
                  <a:lnTo>
                    <a:pt x="87807" y="78315"/>
                  </a:lnTo>
                  <a:lnTo>
                    <a:pt x="89078" y="77537"/>
                  </a:lnTo>
                  <a:lnTo>
                    <a:pt x="90409" y="76759"/>
                  </a:lnTo>
                  <a:lnTo>
                    <a:pt x="91619" y="75981"/>
                  </a:lnTo>
                  <a:lnTo>
                    <a:pt x="92890" y="75139"/>
                  </a:lnTo>
                  <a:lnTo>
                    <a:pt x="94100" y="74231"/>
                  </a:lnTo>
                  <a:lnTo>
                    <a:pt x="95250" y="73323"/>
                  </a:lnTo>
                  <a:lnTo>
                    <a:pt x="96400" y="72416"/>
                  </a:lnTo>
                  <a:lnTo>
                    <a:pt x="97489" y="71508"/>
                  </a:lnTo>
                  <a:lnTo>
                    <a:pt x="98578" y="70471"/>
                  </a:lnTo>
                  <a:lnTo>
                    <a:pt x="99607" y="69498"/>
                  </a:lnTo>
                  <a:lnTo>
                    <a:pt x="100575" y="68461"/>
                  </a:lnTo>
                  <a:lnTo>
                    <a:pt x="101846" y="67035"/>
                  </a:lnTo>
                  <a:lnTo>
                    <a:pt x="102996" y="65609"/>
                  </a:lnTo>
                  <a:lnTo>
                    <a:pt x="104085" y="64182"/>
                  </a:lnTo>
                  <a:lnTo>
                    <a:pt x="105114" y="62691"/>
                  </a:lnTo>
                  <a:lnTo>
                    <a:pt x="106082" y="61135"/>
                  </a:lnTo>
                  <a:lnTo>
                    <a:pt x="106929" y="59644"/>
                  </a:lnTo>
                  <a:lnTo>
                    <a:pt x="107716" y="58088"/>
                  </a:lnTo>
                  <a:lnTo>
                    <a:pt x="108442" y="56468"/>
                  </a:lnTo>
                  <a:lnTo>
                    <a:pt x="109047" y="54847"/>
                  </a:lnTo>
                  <a:lnTo>
                    <a:pt x="109592" y="53226"/>
                  </a:lnTo>
                  <a:lnTo>
                    <a:pt x="110076" y="51605"/>
                  </a:lnTo>
                  <a:lnTo>
                    <a:pt x="110439" y="49920"/>
                  </a:lnTo>
                  <a:lnTo>
                    <a:pt x="110742" y="48299"/>
                  </a:lnTo>
                  <a:lnTo>
                    <a:pt x="110923" y="46613"/>
                  </a:lnTo>
                  <a:lnTo>
                    <a:pt x="111044" y="44863"/>
                  </a:lnTo>
                  <a:lnTo>
                    <a:pt x="111105" y="43177"/>
                  </a:lnTo>
                  <a:lnTo>
                    <a:pt x="111044" y="41492"/>
                  </a:lnTo>
                  <a:lnTo>
                    <a:pt x="110923" y="39741"/>
                  </a:lnTo>
                  <a:lnTo>
                    <a:pt x="110742" y="38056"/>
                  </a:lnTo>
                  <a:lnTo>
                    <a:pt x="110439" y="36435"/>
                  </a:lnTo>
                  <a:lnTo>
                    <a:pt x="110076" y="34750"/>
                  </a:lnTo>
                  <a:lnTo>
                    <a:pt x="109592" y="33129"/>
                  </a:lnTo>
                  <a:lnTo>
                    <a:pt x="109047" y="31508"/>
                  </a:lnTo>
                  <a:lnTo>
                    <a:pt x="108442" y="29887"/>
                  </a:lnTo>
                  <a:lnTo>
                    <a:pt x="107716" y="28267"/>
                  </a:lnTo>
                  <a:lnTo>
                    <a:pt x="106929" y="26711"/>
                  </a:lnTo>
                  <a:lnTo>
                    <a:pt x="106082" y="25220"/>
                  </a:lnTo>
                  <a:lnTo>
                    <a:pt x="105114" y="23664"/>
                  </a:lnTo>
                  <a:lnTo>
                    <a:pt x="104085" y="22173"/>
                  </a:lnTo>
                  <a:lnTo>
                    <a:pt x="102996" y="20746"/>
                  </a:lnTo>
                  <a:lnTo>
                    <a:pt x="101846" y="19320"/>
                  </a:lnTo>
                  <a:lnTo>
                    <a:pt x="100575" y="17894"/>
                  </a:lnTo>
                  <a:lnTo>
                    <a:pt x="99607" y="16857"/>
                  </a:lnTo>
                  <a:lnTo>
                    <a:pt x="98578" y="15819"/>
                  </a:lnTo>
                  <a:lnTo>
                    <a:pt x="97489" y="14847"/>
                  </a:lnTo>
                  <a:lnTo>
                    <a:pt x="96400" y="13874"/>
                  </a:lnTo>
                  <a:lnTo>
                    <a:pt x="95250" y="12967"/>
                  </a:lnTo>
                  <a:lnTo>
                    <a:pt x="94100" y="12059"/>
                  </a:lnTo>
                  <a:lnTo>
                    <a:pt x="92890" y="11216"/>
                  </a:lnTo>
                  <a:lnTo>
                    <a:pt x="91619" y="10374"/>
                  </a:lnTo>
                  <a:lnTo>
                    <a:pt x="90409" y="9531"/>
                  </a:lnTo>
                  <a:lnTo>
                    <a:pt x="89078" y="8753"/>
                  </a:lnTo>
                  <a:lnTo>
                    <a:pt x="87807" y="8040"/>
                  </a:lnTo>
                  <a:lnTo>
                    <a:pt x="86415" y="7327"/>
                  </a:lnTo>
                  <a:lnTo>
                    <a:pt x="85084" y="6613"/>
                  </a:lnTo>
                  <a:lnTo>
                    <a:pt x="83692" y="5965"/>
                  </a:lnTo>
                  <a:lnTo>
                    <a:pt x="82240" y="5317"/>
                  </a:lnTo>
                  <a:lnTo>
                    <a:pt x="80848" y="4733"/>
                  </a:lnTo>
                  <a:lnTo>
                    <a:pt x="79335" y="4150"/>
                  </a:lnTo>
                  <a:lnTo>
                    <a:pt x="77883" y="3631"/>
                  </a:lnTo>
                  <a:lnTo>
                    <a:pt x="76370" y="3177"/>
                  </a:lnTo>
                  <a:lnTo>
                    <a:pt x="74857" y="2724"/>
                  </a:lnTo>
                  <a:lnTo>
                    <a:pt x="73344" y="2270"/>
                  </a:lnTo>
                  <a:lnTo>
                    <a:pt x="71771" y="1881"/>
                  </a:lnTo>
                  <a:lnTo>
                    <a:pt x="70197" y="1557"/>
                  </a:lnTo>
                  <a:lnTo>
                    <a:pt x="68624" y="1233"/>
                  </a:lnTo>
                  <a:lnTo>
                    <a:pt x="67050" y="908"/>
                  </a:lnTo>
                  <a:lnTo>
                    <a:pt x="65417" y="714"/>
                  </a:lnTo>
                  <a:lnTo>
                    <a:pt x="63843" y="455"/>
                  </a:lnTo>
                  <a:lnTo>
                    <a:pt x="62209" y="325"/>
                  </a:lnTo>
                  <a:lnTo>
                    <a:pt x="60575" y="195"/>
                  </a:lnTo>
                  <a:lnTo>
                    <a:pt x="58942" y="66"/>
                  </a:lnTo>
                  <a:lnTo>
                    <a:pt x="57247" y="1"/>
                  </a:lnTo>
                  <a:lnTo>
                    <a:pt x="5561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31" name="Shape 631"/>
            <p:cNvSpPr/>
            <p:nvPr/>
          </p:nvSpPr>
          <p:spPr>
            <a:xfrm>
              <a:off x="131600" y="1186375"/>
              <a:ext cx="2735275" cy="1055125"/>
            </a:xfrm>
            <a:custGeom>
              <a:avLst/>
              <a:gdLst/>
              <a:ahLst/>
              <a:cxnLst/>
              <a:rect l="0" t="0" r="0" b="0"/>
              <a:pathLst>
                <a:path w="109411" h="42205" extrusionOk="0">
                  <a:moveTo>
                    <a:pt x="10288" y="24636"/>
                  </a:moveTo>
                  <a:lnTo>
                    <a:pt x="11256" y="25673"/>
                  </a:lnTo>
                  <a:lnTo>
                    <a:pt x="12285" y="26645"/>
                  </a:lnTo>
                  <a:lnTo>
                    <a:pt x="13314" y="27618"/>
                  </a:lnTo>
                  <a:lnTo>
                    <a:pt x="14403" y="28526"/>
                  </a:lnTo>
                  <a:lnTo>
                    <a:pt x="15553" y="29498"/>
                  </a:lnTo>
                  <a:lnTo>
                    <a:pt x="16703" y="30341"/>
                  </a:lnTo>
                  <a:lnTo>
                    <a:pt x="17913" y="31184"/>
                  </a:lnTo>
                  <a:lnTo>
                    <a:pt x="19123" y="32026"/>
                  </a:lnTo>
                  <a:lnTo>
                    <a:pt x="20334" y="32804"/>
                  </a:lnTo>
                  <a:lnTo>
                    <a:pt x="21604" y="33582"/>
                  </a:lnTo>
                  <a:lnTo>
                    <a:pt x="22936" y="34360"/>
                  </a:lnTo>
                  <a:lnTo>
                    <a:pt x="24267" y="35009"/>
                  </a:lnTo>
                  <a:lnTo>
                    <a:pt x="25598" y="35722"/>
                  </a:lnTo>
                  <a:lnTo>
                    <a:pt x="26990" y="36370"/>
                  </a:lnTo>
                  <a:lnTo>
                    <a:pt x="28382" y="36953"/>
                  </a:lnTo>
                  <a:lnTo>
                    <a:pt x="29774" y="37537"/>
                  </a:lnTo>
                  <a:lnTo>
                    <a:pt x="31226" y="38120"/>
                  </a:lnTo>
                  <a:lnTo>
                    <a:pt x="32679" y="38639"/>
                  </a:lnTo>
                  <a:lnTo>
                    <a:pt x="34191" y="39093"/>
                  </a:lnTo>
                  <a:lnTo>
                    <a:pt x="35644" y="39547"/>
                  </a:lnTo>
                  <a:lnTo>
                    <a:pt x="37157" y="39936"/>
                  </a:lnTo>
                  <a:lnTo>
                    <a:pt x="38730" y="40325"/>
                  </a:lnTo>
                  <a:lnTo>
                    <a:pt x="40243" y="40714"/>
                  </a:lnTo>
                  <a:lnTo>
                    <a:pt x="41816" y="41038"/>
                  </a:lnTo>
                  <a:lnTo>
                    <a:pt x="43390" y="41297"/>
                  </a:lnTo>
                  <a:lnTo>
                    <a:pt x="45023" y="41556"/>
                  </a:lnTo>
                  <a:lnTo>
                    <a:pt x="46597" y="41751"/>
                  </a:lnTo>
                  <a:lnTo>
                    <a:pt x="48231" y="41880"/>
                  </a:lnTo>
                  <a:lnTo>
                    <a:pt x="49865" y="42010"/>
                  </a:lnTo>
                  <a:lnTo>
                    <a:pt x="51498" y="42140"/>
                  </a:lnTo>
                  <a:lnTo>
                    <a:pt x="53132" y="42205"/>
                  </a:lnTo>
                  <a:lnTo>
                    <a:pt x="54766" y="42205"/>
                  </a:lnTo>
                  <a:lnTo>
                    <a:pt x="57550" y="42140"/>
                  </a:lnTo>
                  <a:lnTo>
                    <a:pt x="60334" y="42010"/>
                  </a:lnTo>
                  <a:lnTo>
                    <a:pt x="63057" y="41686"/>
                  </a:lnTo>
                  <a:lnTo>
                    <a:pt x="65719" y="41362"/>
                  </a:lnTo>
                  <a:lnTo>
                    <a:pt x="68382" y="40843"/>
                  </a:lnTo>
                  <a:lnTo>
                    <a:pt x="70984" y="40325"/>
                  </a:lnTo>
                  <a:lnTo>
                    <a:pt x="73526" y="39611"/>
                  </a:lnTo>
                  <a:lnTo>
                    <a:pt x="76007" y="38898"/>
                  </a:lnTo>
                  <a:lnTo>
                    <a:pt x="78427" y="38056"/>
                  </a:lnTo>
                  <a:lnTo>
                    <a:pt x="80787" y="37083"/>
                  </a:lnTo>
                  <a:lnTo>
                    <a:pt x="83026" y="36111"/>
                  </a:lnTo>
                  <a:lnTo>
                    <a:pt x="85266" y="35009"/>
                  </a:lnTo>
                  <a:lnTo>
                    <a:pt x="87444" y="33842"/>
                  </a:lnTo>
                  <a:lnTo>
                    <a:pt x="89502" y="32545"/>
                  </a:lnTo>
                  <a:lnTo>
                    <a:pt x="91438" y="31248"/>
                  </a:lnTo>
                  <a:lnTo>
                    <a:pt x="93374" y="29822"/>
                  </a:lnTo>
                  <a:lnTo>
                    <a:pt x="95190" y="28396"/>
                  </a:lnTo>
                  <a:lnTo>
                    <a:pt x="96884" y="26840"/>
                  </a:lnTo>
                  <a:lnTo>
                    <a:pt x="98518" y="25219"/>
                  </a:lnTo>
                  <a:lnTo>
                    <a:pt x="100031" y="23598"/>
                  </a:lnTo>
                  <a:lnTo>
                    <a:pt x="101483" y="21848"/>
                  </a:lnTo>
                  <a:lnTo>
                    <a:pt x="102815" y="20098"/>
                  </a:lnTo>
                  <a:lnTo>
                    <a:pt x="104025" y="18282"/>
                  </a:lnTo>
                  <a:lnTo>
                    <a:pt x="105114" y="16402"/>
                  </a:lnTo>
                  <a:lnTo>
                    <a:pt x="106082" y="14522"/>
                  </a:lnTo>
                  <a:lnTo>
                    <a:pt x="106930" y="12513"/>
                  </a:lnTo>
                  <a:lnTo>
                    <a:pt x="107656" y="10568"/>
                  </a:lnTo>
                  <a:lnTo>
                    <a:pt x="108321" y="8493"/>
                  </a:lnTo>
                  <a:lnTo>
                    <a:pt x="108806" y="6419"/>
                  </a:lnTo>
                  <a:lnTo>
                    <a:pt x="109108" y="4279"/>
                  </a:lnTo>
                  <a:lnTo>
                    <a:pt x="109350" y="2140"/>
                  </a:lnTo>
                  <a:lnTo>
                    <a:pt x="109411" y="0"/>
                  </a:lnTo>
                  <a:lnTo>
                    <a:pt x="1" y="0"/>
                  </a:lnTo>
                  <a:lnTo>
                    <a:pt x="61" y="1686"/>
                  </a:lnTo>
                  <a:lnTo>
                    <a:pt x="182" y="3307"/>
                  </a:lnTo>
                  <a:lnTo>
                    <a:pt x="364" y="4992"/>
                  </a:lnTo>
                  <a:lnTo>
                    <a:pt x="666" y="6613"/>
                  </a:lnTo>
                  <a:lnTo>
                    <a:pt x="1029" y="8234"/>
                  </a:lnTo>
                  <a:lnTo>
                    <a:pt x="1514" y="9790"/>
                  </a:lnTo>
                  <a:lnTo>
                    <a:pt x="1998" y="11410"/>
                  </a:lnTo>
                  <a:lnTo>
                    <a:pt x="2603" y="12966"/>
                  </a:lnTo>
                  <a:lnTo>
                    <a:pt x="3329" y="14522"/>
                  </a:lnTo>
                  <a:lnTo>
                    <a:pt x="4055" y="16013"/>
                  </a:lnTo>
                  <a:lnTo>
                    <a:pt x="4902" y="17504"/>
                  </a:lnTo>
                  <a:lnTo>
                    <a:pt x="5871" y="18996"/>
                  </a:lnTo>
                  <a:lnTo>
                    <a:pt x="6839" y="20422"/>
                  </a:lnTo>
                  <a:lnTo>
                    <a:pt x="7928" y="21848"/>
                  </a:lnTo>
                  <a:lnTo>
                    <a:pt x="9078" y="23274"/>
                  </a:lnTo>
                  <a:lnTo>
                    <a:pt x="10288" y="24636"/>
                  </a:lnTo>
                  <a:close/>
                </a:path>
              </a:pathLst>
            </a:custGeom>
            <a:solidFill>
              <a:srgbClr val="0551C9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32" name="Shape 632"/>
            <p:cNvSpPr/>
            <p:nvPr/>
          </p:nvSpPr>
          <p:spPr>
            <a:xfrm>
              <a:off x="110425" y="106950"/>
              <a:ext cx="2777625" cy="1079450"/>
            </a:xfrm>
            <a:custGeom>
              <a:avLst/>
              <a:gdLst/>
              <a:ahLst/>
              <a:cxnLst/>
              <a:rect l="0" t="0" r="0" b="0"/>
              <a:pathLst>
                <a:path w="111105" h="43178" extrusionOk="0">
                  <a:moveTo>
                    <a:pt x="100575" y="17894"/>
                  </a:moveTo>
                  <a:lnTo>
                    <a:pt x="99607" y="16857"/>
                  </a:lnTo>
                  <a:lnTo>
                    <a:pt x="98578" y="15819"/>
                  </a:lnTo>
                  <a:lnTo>
                    <a:pt x="97489" y="14847"/>
                  </a:lnTo>
                  <a:lnTo>
                    <a:pt x="96400" y="13874"/>
                  </a:lnTo>
                  <a:lnTo>
                    <a:pt x="95250" y="12967"/>
                  </a:lnTo>
                  <a:lnTo>
                    <a:pt x="94100" y="12059"/>
                  </a:lnTo>
                  <a:lnTo>
                    <a:pt x="92890" y="11216"/>
                  </a:lnTo>
                  <a:lnTo>
                    <a:pt x="91619" y="10374"/>
                  </a:lnTo>
                  <a:lnTo>
                    <a:pt x="90409" y="9531"/>
                  </a:lnTo>
                  <a:lnTo>
                    <a:pt x="89078" y="8753"/>
                  </a:lnTo>
                  <a:lnTo>
                    <a:pt x="87807" y="8040"/>
                  </a:lnTo>
                  <a:lnTo>
                    <a:pt x="86415" y="7327"/>
                  </a:lnTo>
                  <a:lnTo>
                    <a:pt x="85084" y="6613"/>
                  </a:lnTo>
                  <a:lnTo>
                    <a:pt x="83692" y="5965"/>
                  </a:lnTo>
                  <a:lnTo>
                    <a:pt x="82240" y="5317"/>
                  </a:lnTo>
                  <a:lnTo>
                    <a:pt x="80848" y="4733"/>
                  </a:lnTo>
                  <a:lnTo>
                    <a:pt x="79335" y="4150"/>
                  </a:lnTo>
                  <a:lnTo>
                    <a:pt x="77883" y="3631"/>
                  </a:lnTo>
                  <a:lnTo>
                    <a:pt x="76370" y="3177"/>
                  </a:lnTo>
                  <a:lnTo>
                    <a:pt x="74857" y="2724"/>
                  </a:lnTo>
                  <a:lnTo>
                    <a:pt x="73344" y="2270"/>
                  </a:lnTo>
                  <a:lnTo>
                    <a:pt x="71771" y="1881"/>
                  </a:lnTo>
                  <a:lnTo>
                    <a:pt x="70197" y="1557"/>
                  </a:lnTo>
                  <a:lnTo>
                    <a:pt x="68624" y="1233"/>
                  </a:lnTo>
                  <a:lnTo>
                    <a:pt x="67050" y="908"/>
                  </a:lnTo>
                  <a:lnTo>
                    <a:pt x="65417" y="714"/>
                  </a:lnTo>
                  <a:lnTo>
                    <a:pt x="63843" y="455"/>
                  </a:lnTo>
                  <a:lnTo>
                    <a:pt x="62209" y="325"/>
                  </a:lnTo>
                  <a:lnTo>
                    <a:pt x="60575" y="195"/>
                  </a:lnTo>
                  <a:lnTo>
                    <a:pt x="58942" y="66"/>
                  </a:lnTo>
                  <a:lnTo>
                    <a:pt x="57247" y="1"/>
                  </a:lnTo>
                  <a:lnTo>
                    <a:pt x="55613" y="1"/>
                  </a:lnTo>
                  <a:lnTo>
                    <a:pt x="52769" y="66"/>
                  </a:lnTo>
                  <a:lnTo>
                    <a:pt x="49925" y="195"/>
                  </a:lnTo>
                  <a:lnTo>
                    <a:pt x="47141" y="519"/>
                  </a:lnTo>
                  <a:lnTo>
                    <a:pt x="44418" y="908"/>
                  </a:lnTo>
                  <a:lnTo>
                    <a:pt x="41755" y="1362"/>
                  </a:lnTo>
                  <a:lnTo>
                    <a:pt x="39093" y="1946"/>
                  </a:lnTo>
                  <a:lnTo>
                    <a:pt x="36491" y="2659"/>
                  </a:lnTo>
                  <a:lnTo>
                    <a:pt x="34010" y="3372"/>
                  </a:lnTo>
                  <a:lnTo>
                    <a:pt x="31529" y="4280"/>
                  </a:lnTo>
                  <a:lnTo>
                    <a:pt x="29108" y="5252"/>
                  </a:lnTo>
                  <a:lnTo>
                    <a:pt x="26808" y="6289"/>
                  </a:lnTo>
                  <a:lnTo>
                    <a:pt x="24509" y="7391"/>
                  </a:lnTo>
                  <a:lnTo>
                    <a:pt x="22330" y="8623"/>
                  </a:lnTo>
                  <a:lnTo>
                    <a:pt x="20273" y="9855"/>
                  </a:lnTo>
                  <a:lnTo>
                    <a:pt x="18215" y="11216"/>
                  </a:lnTo>
                  <a:lnTo>
                    <a:pt x="16279" y="12643"/>
                  </a:lnTo>
                  <a:lnTo>
                    <a:pt x="14463" y="14199"/>
                  </a:lnTo>
                  <a:lnTo>
                    <a:pt x="12709" y="15754"/>
                  </a:lnTo>
                  <a:lnTo>
                    <a:pt x="11075" y="17375"/>
                  </a:lnTo>
                  <a:lnTo>
                    <a:pt x="9501" y="19061"/>
                  </a:lnTo>
                  <a:lnTo>
                    <a:pt x="8049" y="20811"/>
                  </a:lnTo>
                  <a:lnTo>
                    <a:pt x="6718" y="22626"/>
                  </a:lnTo>
                  <a:lnTo>
                    <a:pt x="5507" y="24506"/>
                  </a:lnTo>
                  <a:lnTo>
                    <a:pt x="4358" y="26387"/>
                  </a:lnTo>
                  <a:lnTo>
                    <a:pt x="3389" y="28331"/>
                  </a:lnTo>
                  <a:lnTo>
                    <a:pt x="2482" y="30341"/>
                  </a:lnTo>
                  <a:lnTo>
                    <a:pt x="1755" y="32416"/>
                  </a:lnTo>
                  <a:lnTo>
                    <a:pt x="1150" y="34490"/>
                  </a:lnTo>
                  <a:lnTo>
                    <a:pt x="666" y="36630"/>
                  </a:lnTo>
                  <a:lnTo>
                    <a:pt x="303" y="38769"/>
                  </a:lnTo>
                  <a:lnTo>
                    <a:pt x="61" y="40973"/>
                  </a:lnTo>
                  <a:lnTo>
                    <a:pt x="1" y="43177"/>
                  </a:lnTo>
                  <a:lnTo>
                    <a:pt x="111105" y="43177"/>
                  </a:lnTo>
                  <a:lnTo>
                    <a:pt x="111044" y="41492"/>
                  </a:lnTo>
                  <a:lnTo>
                    <a:pt x="110923" y="39741"/>
                  </a:lnTo>
                  <a:lnTo>
                    <a:pt x="110742" y="38056"/>
                  </a:lnTo>
                  <a:lnTo>
                    <a:pt x="110439" y="36435"/>
                  </a:lnTo>
                  <a:lnTo>
                    <a:pt x="110076" y="34750"/>
                  </a:lnTo>
                  <a:lnTo>
                    <a:pt x="109592" y="33129"/>
                  </a:lnTo>
                  <a:lnTo>
                    <a:pt x="109047" y="31508"/>
                  </a:lnTo>
                  <a:lnTo>
                    <a:pt x="108442" y="29887"/>
                  </a:lnTo>
                  <a:lnTo>
                    <a:pt x="107716" y="28267"/>
                  </a:lnTo>
                  <a:lnTo>
                    <a:pt x="106929" y="26711"/>
                  </a:lnTo>
                  <a:lnTo>
                    <a:pt x="106082" y="25220"/>
                  </a:lnTo>
                  <a:lnTo>
                    <a:pt x="105114" y="23664"/>
                  </a:lnTo>
                  <a:lnTo>
                    <a:pt x="104085" y="22173"/>
                  </a:lnTo>
                  <a:lnTo>
                    <a:pt x="102996" y="20746"/>
                  </a:lnTo>
                  <a:lnTo>
                    <a:pt x="101846" y="19320"/>
                  </a:lnTo>
                  <a:lnTo>
                    <a:pt x="100575" y="17894"/>
                  </a:lnTo>
                  <a:close/>
                </a:path>
              </a:pathLst>
            </a:custGeom>
            <a:solidFill>
              <a:srgbClr val="0551C9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33" name="Shape 633"/>
            <p:cNvSpPr/>
            <p:nvPr/>
          </p:nvSpPr>
          <p:spPr>
            <a:xfrm>
              <a:off x="160350" y="149100"/>
              <a:ext cx="2677775" cy="2074575"/>
            </a:xfrm>
            <a:custGeom>
              <a:avLst/>
              <a:gdLst/>
              <a:ahLst/>
              <a:cxnLst/>
              <a:rect l="0" t="0" r="0" b="0"/>
              <a:pathLst>
                <a:path w="107111" h="82983" extrusionOk="0">
                  <a:moveTo>
                    <a:pt x="53616" y="0"/>
                  </a:moveTo>
                  <a:lnTo>
                    <a:pt x="50833" y="65"/>
                  </a:lnTo>
                  <a:lnTo>
                    <a:pt x="48109" y="195"/>
                  </a:lnTo>
                  <a:lnTo>
                    <a:pt x="45447" y="454"/>
                  </a:lnTo>
                  <a:lnTo>
                    <a:pt x="42845" y="843"/>
                  </a:lnTo>
                  <a:lnTo>
                    <a:pt x="40243" y="1297"/>
                  </a:lnTo>
                  <a:lnTo>
                    <a:pt x="37701" y="1880"/>
                  </a:lnTo>
                  <a:lnTo>
                    <a:pt x="35159" y="2529"/>
                  </a:lnTo>
                  <a:lnTo>
                    <a:pt x="32739" y="3242"/>
                  </a:lnTo>
                  <a:lnTo>
                    <a:pt x="30379" y="4085"/>
                  </a:lnTo>
                  <a:lnTo>
                    <a:pt x="28079" y="4992"/>
                  </a:lnTo>
                  <a:lnTo>
                    <a:pt x="25840" y="6030"/>
                  </a:lnTo>
                  <a:lnTo>
                    <a:pt x="23662" y="7067"/>
                  </a:lnTo>
                  <a:lnTo>
                    <a:pt x="21544" y="8234"/>
                  </a:lnTo>
                  <a:lnTo>
                    <a:pt x="19547" y="9465"/>
                  </a:lnTo>
                  <a:lnTo>
                    <a:pt x="17550" y="10762"/>
                  </a:lnTo>
                  <a:lnTo>
                    <a:pt x="15734" y="12188"/>
                  </a:lnTo>
                  <a:lnTo>
                    <a:pt x="13919" y="13615"/>
                  </a:lnTo>
                  <a:lnTo>
                    <a:pt x="12224" y="15106"/>
                  </a:lnTo>
                  <a:lnTo>
                    <a:pt x="10651" y="16662"/>
                  </a:lnTo>
                  <a:lnTo>
                    <a:pt x="9138" y="18282"/>
                  </a:lnTo>
                  <a:lnTo>
                    <a:pt x="7746" y="19968"/>
                  </a:lnTo>
                  <a:lnTo>
                    <a:pt x="6476" y="21718"/>
                  </a:lnTo>
                  <a:lnTo>
                    <a:pt x="5265" y="23534"/>
                  </a:lnTo>
                  <a:lnTo>
                    <a:pt x="4237" y="25349"/>
                  </a:lnTo>
                  <a:lnTo>
                    <a:pt x="3268" y="27229"/>
                  </a:lnTo>
                  <a:lnTo>
                    <a:pt x="2421" y="29174"/>
                  </a:lnTo>
                  <a:lnTo>
                    <a:pt x="1695" y="31119"/>
                  </a:lnTo>
                  <a:lnTo>
                    <a:pt x="1090" y="33128"/>
                  </a:lnTo>
                  <a:lnTo>
                    <a:pt x="606" y="35203"/>
                  </a:lnTo>
                  <a:lnTo>
                    <a:pt x="303" y="37277"/>
                  </a:lnTo>
                  <a:lnTo>
                    <a:pt x="61" y="39352"/>
                  </a:lnTo>
                  <a:lnTo>
                    <a:pt x="1" y="41491"/>
                  </a:lnTo>
                  <a:lnTo>
                    <a:pt x="61" y="43112"/>
                  </a:lnTo>
                  <a:lnTo>
                    <a:pt x="182" y="44798"/>
                  </a:lnTo>
                  <a:lnTo>
                    <a:pt x="364" y="46418"/>
                  </a:lnTo>
                  <a:lnTo>
                    <a:pt x="666" y="47974"/>
                  </a:lnTo>
                  <a:lnTo>
                    <a:pt x="1029" y="49595"/>
                  </a:lnTo>
                  <a:lnTo>
                    <a:pt x="1453" y="51151"/>
                  </a:lnTo>
                  <a:lnTo>
                    <a:pt x="1997" y="52707"/>
                  </a:lnTo>
                  <a:lnTo>
                    <a:pt x="2603" y="54263"/>
                  </a:lnTo>
                  <a:lnTo>
                    <a:pt x="3268" y="55819"/>
                  </a:lnTo>
                  <a:lnTo>
                    <a:pt x="4055" y="57310"/>
                  </a:lnTo>
                  <a:lnTo>
                    <a:pt x="4842" y="58736"/>
                  </a:lnTo>
                  <a:lnTo>
                    <a:pt x="5749" y="60227"/>
                  </a:lnTo>
                  <a:lnTo>
                    <a:pt x="6778" y="61654"/>
                  </a:lnTo>
                  <a:lnTo>
                    <a:pt x="7807" y="63015"/>
                  </a:lnTo>
                  <a:lnTo>
                    <a:pt x="8957" y="64376"/>
                  </a:lnTo>
                  <a:lnTo>
                    <a:pt x="10167" y="65738"/>
                  </a:lnTo>
                  <a:lnTo>
                    <a:pt x="11135" y="66710"/>
                  </a:lnTo>
                  <a:lnTo>
                    <a:pt x="12103" y="67683"/>
                  </a:lnTo>
                  <a:lnTo>
                    <a:pt x="13132" y="68655"/>
                  </a:lnTo>
                  <a:lnTo>
                    <a:pt x="14221" y="69563"/>
                  </a:lnTo>
                  <a:lnTo>
                    <a:pt x="15311" y="70470"/>
                  </a:lnTo>
                  <a:lnTo>
                    <a:pt x="16460" y="71313"/>
                  </a:lnTo>
                  <a:lnTo>
                    <a:pt x="17610" y="72156"/>
                  </a:lnTo>
                  <a:lnTo>
                    <a:pt x="18760" y="72999"/>
                  </a:lnTo>
                  <a:lnTo>
                    <a:pt x="19970" y="73777"/>
                  </a:lnTo>
                  <a:lnTo>
                    <a:pt x="21241" y="74490"/>
                  </a:lnTo>
                  <a:lnTo>
                    <a:pt x="22512" y="75203"/>
                  </a:lnTo>
                  <a:lnTo>
                    <a:pt x="23783" y="75916"/>
                  </a:lnTo>
                  <a:lnTo>
                    <a:pt x="25114" y="76564"/>
                  </a:lnTo>
                  <a:lnTo>
                    <a:pt x="26445" y="77213"/>
                  </a:lnTo>
                  <a:lnTo>
                    <a:pt x="27837" y="77796"/>
                  </a:lnTo>
                  <a:lnTo>
                    <a:pt x="29229" y="78380"/>
                  </a:lnTo>
                  <a:lnTo>
                    <a:pt x="30621" y="78963"/>
                  </a:lnTo>
                  <a:lnTo>
                    <a:pt x="32073" y="79417"/>
                  </a:lnTo>
                  <a:lnTo>
                    <a:pt x="33525" y="79936"/>
                  </a:lnTo>
                  <a:lnTo>
                    <a:pt x="34978" y="80389"/>
                  </a:lnTo>
                  <a:lnTo>
                    <a:pt x="36430" y="80778"/>
                  </a:lnTo>
                  <a:lnTo>
                    <a:pt x="37943" y="81167"/>
                  </a:lnTo>
                  <a:lnTo>
                    <a:pt x="39456" y="81491"/>
                  </a:lnTo>
                  <a:lnTo>
                    <a:pt x="40969" y="81816"/>
                  </a:lnTo>
                  <a:lnTo>
                    <a:pt x="42542" y="82075"/>
                  </a:lnTo>
                  <a:lnTo>
                    <a:pt x="44116" y="82334"/>
                  </a:lnTo>
                  <a:lnTo>
                    <a:pt x="45628" y="82529"/>
                  </a:lnTo>
                  <a:lnTo>
                    <a:pt x="47202" y="82658"/>
                  </a:lnTo>
                  <a:lnTo>
                    <a:pt x="48836" y="82788"/>
                  </a:lnTo>
                  <a:lnTo>
                    <a:pt x="50409" y="82918"/>
                  </a:lnTo>
                  <a:lnTo>
                    <a:pt x="51982" y="82983"/>
                  </a:lnTo>
                  <a:lnTo>
                    <a:pt x="53616" y="82983"/>
                  </a:lnTo>
                  <a:lnTo>
                    <a:pt x="55190" y="82983"/>
                  </a:lnTo>
                  <a:lnTo>
                    <a:pt x="56824" y="82918"/>
                  </a:lnTo>
                  <a:lnTo>
                    <a:pt x="58397" y="82788"/>
                  </a:lnTo>
                  <a:lnTo>
                    <a:pt x="59970" y="82658"/>
                  </a:lnTo>
                  <a:lnTo>
                    <a:pt x="61544" y="82529"/>
                  </a:lnTo>
                  <a:lnTo>
                    <a:pt x="63117" y="82334"/>
                  </a:lnTo>
                  <a:lnTo>
                    <a:pt x="64630" y="82075"/>
                  </a:lnTo>
                  <a:lnTo>
                    <a:pt x="66203" y="81816"/>
                  </a:lnTo>
                  <a:lnTo>
                    <a:pt x="67716" y="81491"/>
                  </a:lnTo>
                  <a:lnTo>
                    <a:pt x="69229" y="81167"/>
                  </a:lnTo>
                  <a:lnTo>
                    <a:pt x="70681" y="80778"/>
                  </a:lnTo>
                  <a:lnTo>
                    <a:pt x="72194" y="80389"/>
                  </a:lnTo>
                  <a:lnTo>
                    <a:pt x="73647" y="79936"/>
                  </a:lnTo>
                  <a:lnTo>
                    <a:pt x="75099" y="79417"/>
                  </a:lnTo>
                  <a:lnTo>
                    <a:pt x="76491" y="78963"/>
                  </a:lnTo>
                  <a:lnTo>
                    <a:pt x="77943" y="78380"/>
                  </a:lnTo>
                  <a:lnTo>
                    <a:pt x="79274" y="77796"/>
                  </a:lnTo>
                  <a:lnTo>
                    <a:pt x="80666" y="77213"/>
                  </a:lnTo>
                  <a:lnTo>
                    <a:pt x="81998" y="76564"/>
                  </a:lnTo>
                  <a:lnTo>
                    <a:pt x="83329" y="75916"/>
                  </a:lnTo>
                  <a:lnTo>
                    <a:pt x="84600" y="75203"/>
                  </a:lnTo>
                  <a:lnTo>
                    <a:pt x="85870" y="74490"/>
                  </a:lnTo>
                  <a:lnTo>
                    <a:pt x="87141" y="73777"/>
                  </a:lnTo>
                  <a:lnTo>
                    <a:pt x="88352" y="72999"/>
                  </a:lnTo>
                  <a:lnTo>
                    <a:pt x="89501" y="72156"/>
                  </a:lnTo>
                  <a:lnTo>
                    <a:pt x="90651" y="71313"/>
                  </a:lnTo>
                  <a:lnTo>
                    <a:pt x="91801" y="70470"/>
                  </a:lnTo>
                  <a:lnTo>
                    <a:pt x="92890" y="69563"/>
                  </a:lnTo>
                  <a:lnTo>
                    <a:pt x="93979" y="68655"/>
                  </a:lnTo>
                  <a:lnTo>
                    <a:pt x="95008" y="67683"/>
                  </a:lnTo>
                  <a:lnTo>
                    <a:pt x="95976" y="66710"/>
                  </a:lnTo>
                  <a:lnTo>
                    <a:pt x="96945" y="65738"/>
                  </a:lnTo>
                  <a:lnTo>
                    <a:pt x="98155" y="64376"/>
                  </a:lnTo>
                  <a:lnTo>
                    <a:pt x="99305" y="63015"/>
                  </a:lnTo>
                  <a:lnTo>
                    <a:pt x="100333" y="61654"/>
                  </a:lnTo>
                  <a:lnTo>
                    <a:pt x="101362" y="60227"/>
                  </a:lnTo>
                  <a:lnTo>
                    <a:pt x="102270" y="58736"/>
                  </a:lnTo>
                  <a:lnTo>
                    <a:pt x="103057" y="57310"/>
                  </a:lnTo>
                  <a:lnTo>
                    <a:pt x="103843" y="55819"/>
                  </a:lnTo>
                  <a:lnTo>
                    <a:pt x="104509" y="54263"/>
                  </a:lnTo>
                  <a:lnTo>
                    <a:pt x="105114" y="52707"/>
                  </a:lnTo>
                  <a:lnTo>
                    <a:pt x="105659" y="51151"/>
                  </a:lnTo>
                  <a:lnTo>
                    <a:pt x="106082" y="49595"/>
                  </a:lnTo>
                  <a:lnTo>
                    <a:pt x="106445" y="47974"/>
                  </a:lnTo>
                  <a:lnTo>
                    <a:pt x="106748" y="46418"/>
                  </a:lnTo>
                  <a:lnTo>
                    <a:pt x="106929" y="44798"/>
                  </a:lnTo>
                  <a:lnTo>
                    <a:pt x="107050" y="43112"/>
                  </a:lnTo>
                  <a:lnTo>
                    <a:pt x="107111" y="41491"/>
                  </a:lnTo>
                  <a:lnTo>
                    <a:pt x="107050" y="39871"/>
                  </a:lnTo>
                  <a:lnTo>
                    <a:pt x="106929" y="38185"/>
                  </a:lnTo>
                  <a:lnTo>
                    <a:pt x="106748" y="36564"/>
                  </a:lnTo>
                  <a:lnTo>
                    <a:pt x="106445" y="34944"/>
                  </a:lnTo>
                  <a:lnTo>
                    <a:pt x="106082" y="33388"/>
                  </a:lnTo>
                  <a:lnTo>
                    <a:pt x="105659" y="31832"/>
                  </a:lnTo>
                  <a:lnTo>
                    <a:pt x="105114" y="30276"/>
                  </a:lnTo>
                  <a:lnTo>
                    <a:pt x="104509" y="28720"/>
                  </a:lnTo>
                  <a:lnTo>
                    <a:pt x="103843" y="27164"/>
                  </a:lnTo>
                  <a:lnTo>
                    <a:pt x="103057" y="25673"/>
                  </a:lnTo>
                  <a:lnTo>
                    <a:pt x="102270" y="24182"/>
                  </a:lnTo>
                  <a:lnTo>
                    <a:pt x="101362" y="22756"/>
                  </a:lnTo>
                  <a:lnTo>
                    <a:pt x="100333" y="21329"/>
                  </a:lnTo>
                  <a:lnTo>
                    <a:pt x="99305" y="19903"/>
                  </a:lnTo>
                  <a:lnTo>
                    <a:pt x="98155" y="18542"/>
                  </a:lnTo>
                  <a:lnTo>
                    <a:pt x="96945" y="17180"/>
                  </a:lnTo>
                  <a:lnTo>
                    <a:pt x="95976" y="16208"/>
                  </a:lnTo>
                  <a:lnTo>
                    <a:pt x="95008" y="15235"/>
                  </a:lnTo>
                  <a:lnTo>
                    <a:pt x="93979" y="14263"/>
                  </a:lnTo>
                  <a:lnTo>
                    <a:pt x="92890" y="13355"/>
                  </a:lnTo>
                  <a:lnTo>
                    <a:pt x="91801" y="12448"/>
                  </a:lnTo>
                  <a:lnTo>
                    <a:pt x="90651" y="11605"/>
                  </a:lnTo>
                  <a:lnTo>
                    <a:pt x="89501" y="10762"/>
                  </a:lnTo>
                  <a:lnTo>
                    <a:pt x="88352" y="9984"/>
                  </a:lnTo>
                  <a:lnTo>
                    <a:pt x="87141" y="9206"/>
                  </a:lnTo>
                  <a:lnTo>
                    <a:pt x="85870" y="8428"/>
                  </a:lnTo>
                  <a:lnTo>
                    <a:pt x="84600" y="7715"/>
                  </a:lnTo>
                  <a:lnTo>
                    <a:pt x="83329" y="7002"/>
                  </a:lnTo>
                  <a:lnTo>
                    <a:pt x="81998" y="6354"/>
                  </a:lnTo>
                  <a:lnTo>
                    <a:pt x="80666" y="5705"/>
                  </a:lnTo>
                  <a:lnTo>
                    <a:pt x="79274" y="5122"/>
                  </a:lnTo>
                  <a:lnTo>
                    <a:pt x="77943" y="4538"/>
                  </a:lnTo>
                  <a:lnTo>
                    <a:pt x="76491" y="4020"/>
                  </a:lnTo>
                  <a:lnTo>
                    <a:pt x="75099" y="3501"/>
                  </a:lnTo>
                  <a:lnTo>
                    <a:pt x="73647" y="3047"/>
                  </a:lnTo>
                  <a:lnTo>
                    <a:pt x="72194" y="2594"/>
                  </a:lnTo>
                  <a:lnTo>
                    <a:pt x="70681" y="2205"/>
                  </a:lnTo>
                  <a:lnTo>
                    <a:pt x="69229" y="1816"/>
                  </a:lnTo>
                  <a:lnTo>
                    <a:pt x="67716" y="1491"/>
                  </a:lnTo>
                  <a:lnTo>
                    <a:pt x="66203" y="1167"/>
                  </a:lnTo>
                  <a:lnTo>
                    <a:pt x="64630" y="908"/>
                  </a:lnTo>
                  <a:lnTo>
                    <a:pt x="63117" y="649"/>
                  </a:lnTo>
                  <a:lnTo>
                    <a:pt x="61544" y="454"/>
                  </a:lnTo>
                  <a:lnTo>
                    <a:pt x="59970" y="324"/>
                  </a:lnTo>
                  <a:lnTo>
                    <a:pt x="58397" y="195"/>
                  </a:lnTo>
                  <a:lnTo>
                    <a:pt x="56824" y="65"/>
                  </a:lnTo>
                  <a:lnTo>
                    <a:pt x="55190" y="0"/>
                  </a:lnTo>
                  <a:lnTo>
                    <a:pt x="5361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34" name="Shape 634"/>
            <p:cNvSpPr/>
            <p:nvPr/>
          </p:nvSpPr>
          <p:spPr>
            <a:xfrm>
              <a:off x="196650" y="186375"/>
              <a:ext cx="2605175" cy="1998400"/>
            </a:xfrm>
            <a:custGeom>
              <a:avLst/>
              <a:gdLst/>
              <a:ahLst/>
              <a:cxnLst/>
              <a:rect l="0" t="0" r="0" b="0"/>
              <a:pathLst>
                <a:path w="104207" h="79936" extrusionOk="0">
                  <a:moveTo>
                    <a:pt x="104207" y="40000"/>
                  </a:moveTo>
                  <a:lnTo>
                    <a:pt x="104146" y="42075"/>
                  </a:lnTo>
                  <a:lnTo>
                    <a:pt x="103965" y="44085"/>
                  </a:lnTo>
                  <a:lnTo>
                    <a:pt x="103601" y="46094"/>
                  </a:lnTo>
                  <a:lnTo>
                    <a:pt x="103117" y="48039"/>
                  </a:lnTo>
                  <a:lnTo>
                    <a:pt x="102573" y="49984"/>
                  </a:lnTo>
                  <a:lnTo>
                    <a:pt x="101847" y="51864"/>
                  </a:lnTo>
                  <a:lnTo>
                    <a:pt x="101060" y="53680"/>
                  </a:lnTo>
                  <a:lnTo>
                    <a:pt x="100092" y="55495"/>
                  </a:lnTo>
                  <a:lnTo>
                    <a:pt x="99063" y="57310"/>
                  </a:lnTo>
                  <a:lnTo>
                    <a:pt x="97913" y="58996"/>
                  </a:lnTo>
                  <a:lnTo>
                    <a:pt x="96642" y="60681"/>
                  </a:lnTo>
                  <a:lnTo>
                    <a:pt x="95311" y="62302"/>
                  </a:lnTo>
                  <a:lnTo>
                    <a:pt x="93859" y="63858"/>
                  </a:lnTo>
                  <a:lnTo>
                    <a:pt x="92285" y="65349"/>
                  </a:lnTo>
                  <a:lnTo>
                    <a:pt x="90651" y="66840"/>
                  </a:lnTo>
                  <a:lnTo>
                    <a:pt x="88957" y="68201"/>
                  </a:lnTo>
                  <a:lnTo>
                    <a:pt x="87142" y="69563"/>
                  </a:lnTo>
                  <a:lnTo>
                    <a:pt x="85266" y="70795"/>
                  </a:lnTo>
                  <a:lnTo>
                    <a:pt x="83269" y="71962"/>
                  </a:lnTo>
                  <a:lnTo>
                    <a:pt x="81211" y="73064"/>
                  </a:lnTo>
                  <a:lnTo>
                    <a:pt x="79154" y="74166"/>
                  </a:lnTo>
                  <a:lnTo>
                    <a:pt x="76915" y="75073"/>
                  </a:lnTo>
                  <a:lnTo>
                    <a:pt x="74676" y="75981"/>
                  </a:lnTo>
                  <a:lnTo>
                    <a:pt x="72376" y="76759"/>
                  </a:lnTo>
                  <a:lnTo>
                    <a:pt x="70016" y="77472"/>
                  </a:lnTo>
                  <a:lnTo>
                    <a:pt x="67595" y="78120"/>
                  </a:lnTo>
                  <a:lnTo>
                    <a:pt x="65175" y="78704"/>
                  </a:lnTo>
                  <a:lnTo>
                    <a:pt x="62633" y="79093"/>
                  </a:lnTo>
                  <a:lnTo>
                    <a:pt x="60092" y="79482"/>
                  </a:lnTo>
                  <a:lnTo>
                    <a:pt x="57490" y="79741"/>
                  </a:lnTo>
                  <a:lnTo>
                    <a:pt x="54827" y="79871"/>
                  </a:lnTo>
                  <a:lnTo>
                    <a:pt x="52164" y="79936"/>
                  </a:lnTo>
                  <a:lnTo>
                    <a:pt x="50591" y="79936"/>
                  </a:lnTo>
                  <a:lnTo>
                    <a:pt x="49018" y="79871"/>
                  </a:lnTo>
                  <a:lnTo>
                    <a:pt x="47444" y="79741"/>
                  </a:lnTo>
                  <a:lnTo>
                    <a:pt x="45931" y="79676"/>
                  </a:lnTo>
                  <a:lnTo>
                    <a:pt x="44358" y="79482"/>
                  </a:lnTo>
                  <a:lnTo>
                    <a:pt x="42845" y="79287"/>
                  </a:lnTo>
                  <a:lnTo>
                    <a:pt x="41332" y="79028"/>
                  </a:lnTo>
                  <a:lnTo>
                    <a:pt x="39819" y="78769"/>
                  </a:lnTo>
                  <a:lnTo>
                    <a:pt x="38306" y="78509"/>
                  </a:lnTo>
                  <a:lnTo>
                    <a:pt x="36854" y="78185"/>
                  </a:lnTo>
                  <a:lnTo>
                    <a:pt x="35341" y="77796"/>
                  </a:lnTo>
                  <a:lnTo>
                    <a:pt x="33889" y="77407"/>
                  </a:lnTo>
                  <a:lnTo>
                    <a:pt x="32497" y="76953"/>
                  </a:lnTo>
                  <a:lnTo>
                    <a:pt x="31045" y="76500"/>
                  </a:lnTo>
                  <a:lnTo>
                    <a:pt x="29653" y="75981"/>
                  </a:lnTo>
                  <a:lnTo>
                    <a:pt x="28322" y="75462"/>
                  </a:lnTo>
                  <a:lnTo>
                    <a:pt x="26930" y="74944"/>
                  </a:lnTo>
                  <a:lnTo>
                    <a:pt x="25598" y="74360"/>
                  </a:lnTo>
                  <a:lnTo>
                    <a:pt x="24328" y="73712"/>
                  </a:lnTo>
                  <a:lnTo>
                    <a:pt x="22996" y="73064"/>
                  </a:lnTo>
                  <a:lnTo>
                    <a:pt x="21726" y="72415"/>
                  </a:lnTo>
                  <a:lnTo>
                    <a:pt x="20515" y="71702"/>
                  </a:lnTo>
                  <a:lnTo>
                    <a:pt x="19305" y="70989"/>
                  </a:lnTo>
                  <a:lnTo>
                    <a:pt x="18095" y="70211"/>
                  </a:lnTo>
                  <a:lnTo>
                    <a:pt x="16945" y="69433"/>
                  </a:lnTo>
                  <a:lnTo>
                    <a:pt x="15856" y="68655"/>
                  </a:lnTo>
                  <a:lnTo>
                    <a:pt x="14766" y="67812"/>
                  </a:lnTo>
                  <a:lnTo>
                    <a:pt x="13677" y="66905"/>
                  </a:lnTo>
                  <a:lnTo>
                    <a:pt x="12648" y="66062"/>
                  </a:lnTo>
                  <a:lnTo>
                    <a:pt x="11620" y="65090"/>
                  </a:lnTo>
                  <a:lnTo>
                    <a:pt x="10651" y="64182"/>
                  </a:lnTo>
                  <a:lnTo>
                    <a:pt x="9744" y="63210"/>
                  </a:lnTo>
                  <a:lnTo>
                    <a:pt x="8594" y="61913"/>
                  </a:lnTo>
                  <a:lnTo>
                    <a:pt x="7505" y="60616"/>
                  </a:lnTo>
                  <a:lnTo>
                    <a:pt x="6476" y="59255"/>
                  </a:lnTo>
                  <a:lnTo>
                    <a:pt x="5508" y="57893"/>
                  </a:lnTo>
                  <a:lnTo>
                    <a:pt x="4660" y="56532"/>
                  </a:lnTo>
                  <a:lnTo>
                    <a:pt x="3813" y="55106"/>
                  </a:lnTo>
                  <a:lnTo>
                    <a:pt x="3087" y="53680"/>
                  </a:lnTo>
                  <a:lnTo>
                    <a:pt x="2482" y="52188"/>
                  </a:lnTo>
                  <a:lnTo>
                    <a:pt x="1877" y="50762"/>
                  </a:lnTo>
                  <a:lnTo>
                    <a:pt x="1393" y="49271"/>
                  </a:lnTo>
                  <a:lnTo>
                    <a:pt x="969" y="47715"/>
                  </a:lnTo>
                  <a:lnTo>
                    <a:pt x="606" y="46224"/>
                  </a:lnTo>
                  <a:lnTo>
                    <a:pt x="364" y="44668"/>
                  </a:lnTo>
                  <a:lnTo>
                    <a:pt x="182" y="43112"/>
                  </a:lnTo>
                  <a:lnTo>
                    <a:pt x="61" y="41556"/>
                  </a:lnTo>
                  <a:lnTo>
                    <a:pt x="1" y="40000"/>
                  </a:lnTo>
                  <a:lnTo>
                    <a:pt x="61" y="38445"/>
                  </a:lnTo>
                  <a:lnTo>
                    <a:pt x="182" y="36889"/>
                  </a:lnTo>
                  <a:lnTo>
                    <a:pt x="364" y="35333"/>
                  </a:lnTo>
                  <a:lnTo>
                    <a:pt x="606" y="33777"/>
                  </a:lnTo>
                  <a:lnTo>
                    <a:pt x="969" y="32286"/>
                  </a:lnTo>
                  <a:lnTo>
                    <a:pt x="1393" y="30795"/>
                  </a:lnTo>
                  <a:lnTo>
                    <a:pt x="1877" y="29304"/>
                  </a:lnTo>
                  <a:lnTo>
                    <a:pt x="2482" y="27812"/>
                  </a:lnTo>
                  <a:lnTo>
                    <a:pt x="3087" y="26386"/>
                  </a:lnTo>
                  <a:lnTo>
                    <a:pt x="3813" y="24895"/>
                  </a:lnTo>
                  <a:lnTo>
                    <a:pt x="4660" y="23534"/>
                  </a:lnTo>
                  <a:lnTo>
                    <a:pt x="5508" y="22107"/>
                  </a:lnTo>
                  <a:lnTo>
                    <a:pt x="6476" y="20746"/>
                  </a:lnTo>
                  <a:lnTo>
                    <a:pt x="7505" y="19385"/>
                  </a:lnTo>
                  <a:lnTo>
                    <a:pt x="8594" y="18088"/>
                  </a:lnTo>
                  <a:lnTo>
                    <a:pt x="9744" y="16791"/>
                  </a:lnTo>
                  <a:lnTo>
                    <a:pt x="10651" y="15819"/>
                  </a:lnTo>
                  <a:lnTo>
                    <a:pt x="11620" y="14846"/>
                  </a:lnTo>
                  <a:lnTo>
                    <a:pt x="12648" y="13939"/>
                  </a:lnTo>
                  <a:lnTo>
                    <a:pt x="13677" y="13031"/>
                  </a:lnTo>
                  <a:lnTo>
                    <a:pt x="14766" y="12188"/>
                  </a:lnTo>
                  <a:lnTo>
                    <a:pt x="15856" y="11346"/>
                  </a:lnTo>
                  <a:lnTo>
                    <a:pt x="16945" y="10503"/>
                  </a:lnTo>
                  <a:lnTo>
                    <a:pt x="18095" y="9725"/>
                  </a:lnTo>
                  <a:lnTo>
                    <a:pt x="19305" y="8947"/>
                  </a:lnTo>
                  <a:lnTo>
                    <a:pt x="20515" y="8234"/>
                  </a:lnTo>
                  <a:lnTo>
                    <a:pt x="21726" y="7521"/>
                  </a:lnTo>
                  <a:lnTo>
                    <a:pt x="22996" y="6872"/>
                  </a:lnTo>
                  <a:lnTo>
                    <a:pt x="24328" y="6224"/>
                  </a:lnTo>
                  <a:lnTo>
                    <a:pt x="25598" y="5576"/>
                  </a:lnTo>
                  <a:lnTo>
                    <a:pt x="26930" y="4992"/>
                  </a:lnTo>
                  <a:lnTo>
                    <a:pt x="28322" y="4474"/>
                  </a:lnTo>
                  <a:lnTo>
                    <a:pt x="29653" y="3955"/>
                  </a:lnTo>
                  <a:lnTo>
                    <a:pt x="31045" y="3436"/>
                  </a:lnTo>
                  <a:lnTo>
                    <a:pt x="32497" y="2983"/>
                  </a:lnTo>
                  <a:lnTo>
                    <a:pt x="33889" y="2529"/>
                  </a:lnTo>
                  <a:lnTo>
                    <a:pt x="35341" y="2140"/>
                  </a:lnTo>
                  <a:lnTo>
                    <a:pt x="36854" y="1751"/>
                  </a:lnTo>
                  <a:lnTo>
                    <a:pt x="38306" y="1427"/>
                  </a:lnTo>
                  <a:lnTo>
                    <a:pt x="39819" y="1167"/>
                  </a:lnTo>
                  <a:lnTo>
                    <a:pt x="41332" y="908"/>
                  </a:lnTo>
                  <a:lnTo>
                    <a:pt x="42845" y="649"/>
                  </a:lnTo>
                  <a:lnTo>
                    <a:pt x="44358" y="454"/>
                  </a:lnTo>
                  <a:lnTo>
                    <a:pt x="45931" y="260"/>
                  </a:lnTo>
                  <a:lnTo>
                    <a:pt x="47444" y="195"/>
                  </a:lnTo>
                  <a:lnTo>
                    <a:pt x="49018" y="65"/>
                  </a:lnTo>
                  <a:lnTo>
                    <a:pt x="50591" y="0"/>
                  </a:lnTo>
                  <a:lnTo>
                    <a:pt x="52164" y="0"/>
                  </a:lnTo>
                  <a:lnTo>
                    <a:pt x="53738" y="0"/>
                  </a:lnTo>
                  <a:lnTo>
                    <a:pt x="55311" y="65"/>
                  </a:lnTo>
                  <a:lnTo>
                    <a:pt x="56824" y="195"/>
                  </a:lnTo>
                  <a:lnTo>
                    <a:pt x="58397" y="260"/>
                  </a:lnTo>
                  <a:lnTo>
                    <a:pt x="59910" y="454"/>
                  </a:lnTo>
                  <a:lnTo>
                    <a:pt x="61423" y="649"/>
                  </a:lnTo>
                  <a:lnTo>
                    <a:pt x="62936" y="908"/>
                  </a:lnTo>
                  <a:lnTo>
                    <a:pt x="64449" y="1167"/>
                  </a:lnTo>
                  <a:lnTo>
                    <a:pt x="65962" y="1427"/>
                  </a:lnTo>
                  <a:lnTo>
                    <a:pt x="67414" y="1751"/>
                  </a:lnTo>
                  <a:lnTo>
                    <a:pt x="68866" y="2140"/>
                  </a:lnTo>
                  <a:lnTo>
                    <a:pt x="70319" y="2529"/>
                  </a:lnTo>
                  <a:lnTo>
                    <a:pt x="71771" y="2983"/>
                  </a:lnTo>
                  <a:lnTo>
                    <a:pt x="73163" y="3436"/>
                  </a:lnTo>
                  <a:lnTo>
                    <a:pt x="74555" y="3955"/>
                  </a:lnTo>
                  <a:lnTo>
                    <a:pt x="75946" y="4474"/>
                  </a:lnTo>
                  <a:lnTo>
                    <a:pt x="77278" y="4992"/>
                  </a:lnTo>
                  <a:lnTo>
                    <a:pt x="78609" y="5576"/>
                  </a:lnTo>
                  <a:lnTo>
                    <a:pt x="79940" y="6224"/>
                  </a:lnTo>
                  <a:lnTo>
                    <a:pt x="81211" y="6872"/>
                  </a:lnTo>
                  <a:lnTo>
                    <a:pt x="82482" y="7521"/>
                  </a:lnTo>
                  <a:lnTo>
                    <a:pt x="83692" y="8234"/>
                  </a:lnTo>
                  <a:lnTo>
                    <a:pt x="84903" y="8947"/>
                  </a:lnTo>
                  <a:lnTo>
                    <a:pt x="86113" y="9725"/>
                  </a:lnTo>
                  <a:lnTo>
                    <a:pt x="87263" y="10503"/>
                  </a:lnTo>
                  <a:lnTo>
                    <a:pt x="88412" y="11346"/>
                  </a:lnTo>
                  <a:lnTo>
                    <a:pt x="89502" y="12188"/>
                  </a:lnTo>
                  <a:lnTo>
                    <a:pt x="90591" y="13031"/>
                  </a:lnTo>
                  <a:lnTo>
                    <a:pt x="91620" y="13939"/>
                  </a:lnTo>
                  <a:lnTo>
                    <a:pt x="92588" y="14846"/>
                  </a:lnTo>
                  <a:lnTo>
                    <a:pt x="93617" y="15819"/>
                  </a:lnTo>
                  <a:lnTo>
                    <a:pt x="94524" y="16791"/>
                  </a:lnTo>
                  <a:lnTo>
                    <a:pt x="95674" y="18088"/>
                  </a:lnTo>
                  <a:lnTo>
                    <a:pt x="96763" y="19385"/>
                  </a:lnTo>
                  <a:lnTo>
                    <a:pt x="97792" y="20746"/>
                  </a:lnTo>
                  <a:lnTo>
                    <a:pt x="98700" y="22107"/>
                  </a:lnTo>
                  <a:lnTo>
                    <a:pt x="99608" y="23534"/>
                  </a:lnTo>
                  <a:lnTo>
                    <a:pt x="100394" y="24895"/>
                  </a:lnTo>
                  <a:lnTo>
                    <a:pt x="101120" y="26386"/>
                  </a:lnTo>
                  <a:lnTo>
                    <a:pt x="101726" y="27812"/>
                  </a:lnTo>
                  <a:lnTo>
                    <a:pt x="102331" y="29304"/>
                  </a:lnTo>
                  <a:lnTo>
                    <a:pt x="102815" y="30795"/>
                  </a:lnTo>
                  <a:lnTo>
                    <a:pt x="103238" y="32286"/>
                  </a:lnTo>
                  <a:lnTo>
                    <a:pt x="103601" y="33777"/>
                  </a:lnTo>
                  <a:lnTo>
                    <a:pt x="103844" y="35333"/>
                  </a:lnTo>
                  <a:lnTo>
                    <a:pt x="104025" y="36889"/>
                  </a:lnTo>
                  <a:lnTo>
                    <a:pt x="104146" y="38445"/>
                  </a:lnTo>
                  <a:lnTo>
                    <a:pt x="104207" y="40000"/>
                  </a:lnTo>
                  <a:close/>
                </a:path>
              </a:pathLst>
            </a:custGeom>
            <a:solidFill>
              <a:srgbClr val="0023BA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35" name="Shape 635"/>
            <p:cNvSpPr/>
            <p:nvPr/>
          </p:nvSpPr>
          <p:spPr>
            <a:xfrm>
              <a:off x="245075" y="638550"/>
              <a:ext cx="1931950" cy="645100"/>
            </a:xfrm>
            <a:custGeom>
              <a:avLst/>
              <a:gdLst/>
              <a:ahLst/>
              <a:cxnLst/>
              <a:rect l="0" t="0" r="0" b="0"/>
              <a:pathLst>
                <a:path w="77278" h="25804" extrusionOk="0">
                  <a:moveTo>
                    <a:pt x="0" y="13745"/>
                  </a:moveTo>
                  <a:lnTo>
                    <a:pt x="52950" y="25803"/>
                  </a:lnTo>
                  <a:lnTo>
                    <a:pt x="77277" y="21135"/>
                  </a:lnTo>
                  <a:lnTo>
                    <a:pt x="7625" y="1"/>
                  </a:lnTo>
                  <a:lnTo>
                    <a:pt x="6294" y="1622"/>
                  </a:lnTo>
                  <a:lnTo>
                    <a:pt x="5084" y="3242"/>
                  </a:lnTo>
                  <a:lnTo>
                    <a:pt x="3934" y="4928"/>
                  </a:lnTo>
                  <a:lnTo>
                    <a:pt x="2905" y="6614"/>
                  </a:lnTo>
                  <a:lnTo>
                    <a:pt x="1997" y="8364"/>
                  </a:lnTo>
                  <a:lnTo>
                    <a:pt x="1211" y="10114"/>
                  </a:lnTo>
                  <a:lnTo>
                    <a:pt x="545" y="11930"/>
                  </a:lnTo>
                  <a:lnTo>
                    <a:pt x="0" y="13745"/>
                  </a:lnTo>
                  <a:close/>
                </a:path>
              </a:pathLst>
            </a:custGeom>
            <a:solidFill>
              <a:srgbClr val="425B1E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36" name="Shape 636"/>
            <p:cNvSpPr/>
            <p:nvPr/>
          </p:nvSpPr>
          <p:spPr>
            <a:xfrm>
              <a:off x="264750" y="1457050"/>
              <a:ext cx="1912275" cy="372775"/>
            </a:xfrm>
            <a:custGeom>
              <a:avLst/>
              <a:gdLst/>
              <a:ahLst/>
              <a:cxnLst/>
              <a:rect l="0" t="0" r="0" b="0"/>
              <a:pathLst>
                <a:path w="76491" h="14911" extrusionOk="0">
                  <a:moveTo>
                    <a:pt x="3752" y="7326"/>
                  </a:moveTo>
                  <a:lnTo>
                    <a:pt x="52163" y="14911"/>
                  </a:lnTo>
                  <a:lnTo>
                    <a:pt x="76490" y="14068"/>
                  </a:lnTo>
                  <a:lnTo>
                    <a:pt x="0" y="0"/>
                  </a:lnTo>
                  <a:lnTo>
                    <a:pt x="363" y="972"/>
                  </a:lnTo>
                  <a:lnTo>
                    <a:pt x="726" y="1880"/>
                  </a:lnTo>
                  <a:lnTo>
                    <a:pt x="1150" y="2788"/>
                  </a:lnTo>
                  <a:lnTo>
                    <a:pt x="1634" y="3695"/>
                  </a:lnTo>
                  <a:lnTo>
                    <a:pt x="2118" y="4603"/>
                  </a:lnTo>
                  <a:lnTo>
                    <a:pt x="2602" y="5511"/>
                  </a:lnTo>
                  <a:lnTo>
                    <a:pt x="3147" y="6418"/>
                  </a:lnTo>
                  <a:lnTo>
                    <a:pt x="3752" y="7326"/>
                  </a:lnTo>
                  <a:close/>
                </a:path>
              </a:pathLst>
            </a:custGeom>
            <a:solidFill>
              <a:srgbClr val="425B1E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37" name="Shape 637"/>
            <p:cNvSpPr/>
            <p:nvPr/>
          </p:nvSpPr>
          <p:spPr>
            <a:xfrm>
              <a:off x="438725" y="247950"/>
              <a:ext cx="1677775" cy="857400"/>
            </a:xfrm>
            <a:custGeom>
              <a:avLst/>
              <a:gdLst/>
              <a:ahLst/>
              <a:cxnLst/>
              <a:rect l="0" t="0" r="0" b="0"/>
              <a:pathLst>
                <a:path w="67111" h="34296" extrusionOk="0">
                  <a:moveTo>
                    <a:pt x="0" y="15495"/>
                  </a:moveTo>
                  <a:lnTo>
                    <a:pt x="67111" y="34296"/>
                  </a:lnTo>
                  <a:lnTo>
                    <a:pt x="64508" y="16727"/>
                  </a:lnTo>
                  <a:lnTo>
                    <a:pt x="63117" y="13550"/>
                  </a:lnTo>
                  <a:lnTo>
                    <a:pt x="61422" y="14328"/>
                  </a:lnTo>
                  <a:lnTo>
                    <a:pt x="60030" y="11411"/>
                  </a:lnTo>
                  <a:lnTo>
                    <a:pt x="58518" y="11865"/>
                  </a:lnTo>
                  <a:lnTo>
                    <a:pt x="55673" y="9531"/>
                  </a:lnTo>
                  <a:lnTo>
                    <a:pt x="52285" y="11217"/>
                  </a:lnTo>
                  <a:lnTo>
                    <a:pt x="51800" y="10503"/>
                  </a:lnTo>
                  <a:lnTo>
                    <a:pt x="49985" y="10763"/>
                  </a:lnTo>
                  <a:lnTo>
                    <a:pt x="48049" y="7456"/>
                  </a:lnTo>
                  <a:lnTo>
                    <a:pt x="43571" y="7651"/>
                  </a:lnTo>
                  <a:lnTo>
                    <a:pt x="41513" y="2011"/>
                  </a:lnTo>
                  <a:lnTo>
                    <a:pt x="36974" y="2724"/>
                  </a:lnTo>
                  <a:lnTo>
                    <a:pt x="34433" y="1"/>
                  </a:lnTo>
                  <a:lnTo>
                    <a:pt x="31589" y="1427"/>
                  </a:lnTo>
                  <a:lnTo>
                    <a:pt x="30076" y="779"/>
                  </a:lnTo>
                  <a:lnTo>
                    <a:pt x="27655" y="1622"/>
                  </a:lnTo>
                  <a:lnTo>
                    <a:pt x="26626" y="520"/>
                  </a:lnTo>
                  <a:lnTo>
                    <a:pt x="26445" y="195"/>
                  </a:lnTo>
                  <a:lnTo>
                    <a:pt x="24569" y="714"/>
                  </a:lnTo>
                  <a:lnTo>
                    <a:pt x="22693" y="1298"/>
                  </a:lnTo>
                  <a:lnTo>
                    <a:pt x="20817" y="1881"/>
                  </a:lnTo>
                  <a:lnTo>
                    <a:pt x="19002" y="2594"/>
                  </a:lnTo>
                  <a:lnTo>
                    <a:pt x="17247" y="3307"/>
                  </a:lnTo>
                  <a:lnTo>
                    <a:pt x="15492" y="4150"/>
                  </a:lnTo>
                  <a:lnTo>
                    <a:pt x="13797" y="4928"/>
                  </a:lnTo>
                  <a:lnTo>
                    <a:pt x="12164" y="5836"/>
                  </a:lnTo>
                  <a:lnTo>
                    <a:pt x="10530" y="6808"/>
                  </a:lnTo>
                  <a:lnTo>
                    <a:pt x="8956" y="7781"/>
                  </a:lnTo>
                  <a:lnTo>
                    <a:pt x="7443" y="8818"/>
                  </a:lnTo>
                  <a:lnTo>
                    <a:pt x="5991" y="9920"/>
                  </a:lnTo>
                  <a:lnTo>
                    <a:pt x="4599" y="11022"/>
                  </a:lnTo>
                  <a:lnTo>
                    <a:pt x="3207" y="12254"/>
                  </a:lnTo>
                  <a:lnTo>
                    <a:pt x="1937" y="13421"/>
                  </a:lnTo>
                  <a:lnTo>
                    <a:pt x="666" y="14717"/>
                  </a:lnTo>
                  <a:lnTo>
                    <a:pt x="484" y="14912"/>
                  </a:lnTo>
                  <a:lnTo>
                    <a:pt x="363" y="15106"/>
                  </a:lnTo>
                  <a:lnTo>
                    <a:pt x="182" y="15301"/>
                  </a:lnTo>
                  <a:lnTo>
                    <a:pt x="0" y="15495"/>
                  </a:lnTo>
                  <a:close/>
                </a:path>
              </a:pathLst>
            </a:custGeom>
            <a:solidFill>
              <a:srgbClr val="194CC9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38" name="Shape 638"/>
            <p:cNvSpPr/>
            <p:nvPr/>
          </p:nvSpPr>
          <p:spPr>
            <a:xfrm>
              <a:off x="564275" y="419750"/>
              <a:ext cx="136200" cy="293400"/>
            </a:xfrm>
            <a:custGeom>
              <a:avLst/>
              <a:gdLst/>
              <a:ahLst/>
              <a:cxnLst/>
              <a:rect l="0" t="0" r="0" b="0"/>
              <a:pathLst>
                <a:path w="5448" h="11736" extrusionOk="0">
                  <a:moveTo>
                    <a:pt x="1" y="3826"/>
                  </a:moveTo>
                  <a:lnTo>
                    <a:pt x="1" y="10179"/>
                  </a:lnTo>
                  <a:lnTo>
                    <a:pt x="5447" y="11735"/>
                  </a:lnTo>
                  <a:lnTo>
                    <a:pt x="5447" y="1"/>
                  </a:lnTo>
                  <a:lnTo>
                    <a:pt x="4721" y="455"/>
                  </a:lnTo>
                  <a:lnTo>
                    <a:pt x="3995" y="909"/>
                  </a:lnTo>
                  <a:lnTo>
                    <a:pt x="3329" y="1362"/>
                  </a:lnTo>
                  <a:lnTo>
                    <a:pt x="2663" y="1816"/>
                  </a:lnTo>
                  <a:lnTo>
                    <a:pt x="1937" y="2335"/>
                  </a:lnTo>
                  <a:lnTo>
                    <a:pt x="1272" y="2789"/>
                  </a:lnTo>
                  <a:lnTo>
                    <a:pt x="667" y="3307"/>
                  </a:lnTo>
                  <a:lnTo>
                    <a:pt x="1" y="382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39" name="Shape 639"/>
            <p:cNvSpPr/>
            <p:nvPr/>
          </p:nvSpPr>
          <p:spPr>
            <a:xfrm>
              <a:off x="720100" y="359800"/>
              <a:ext cx="89300" cy="384125"/>
            </a:xfrm>
            <a:custGeom>
              <a:avLst/>
              <a:gdLst/>
              <a:ahLst/>
              <a:cxnLst/>
              <a:rect l="0" t="0" r="0" b="0"/>
              <a:pathLst>
                <a:path w="3572" h="15365" extrusionOk="0">
                  <a:moveTo>
                    <a:pt x="1" y="1880"/>
                  </a:moveTo>
                  <a:lnTo>
                    <a:pt x="1" y="14392"/>
                  </a:lnTo>
                  <a:lnTo>
                    <a:pt x="3571" y="15365"/>
                  </a:lnTo>
                  <a:lnTo>
                    <a:pt x="3571" y="0"/>
                  </a:lnTo>
                  <a:lnTo>
                    <a:pt x="3148" y="195"/>
                  </a:lnTo>
                  <a:lnTo>
                    <a:pt x="2663" y="454"/>
                  </a:lnTo>
                  <a:lnTo>
                    <a:pt x="2240" y="649"/>
                  </a:lnTo>
                  <a:lnTo>
                    <a:pt x="1756" y="908"/>
                  </a:lnTo>
                  <a:lnTo>
                    <a:pt x="1332" y="1167"/>
                  </a:lnTo>
                  <a:lnTo>
                    <a:pt x="848" y="1426"/>
                  </a:lnTo>
                  <a:lnTo>
                    <a:pt x="424" y="1621"/>
                  </a:lnTo>
                  <a:lnTo>
                    <a:pt x="1" y="18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40" name="Shape 640"/>
            <p:cNvSpPr/>
            <p:nvPr/>
          </p:nvSpPr>
          <p:spPr>
            <a:xfrm>
              <a:off x="824500" y="299825"/>
              <a:ext cx="124075" cy="484625"/>
            </a:xfrm>
            <a:custGeom>
              <a:avLst/>
              <a:gdLst/>
              <a:ahLst/>
              <a:cxnLst/>
              <a:rect l="0" t="0" r="0" b="0"/>
              <a:pathLst>
                <a:path w="4963" h="19385" extrusionOk="0">
                  <a:moveTo>
                    <a:pt x="0" y="2075"/>
                  </a:moveTo>
                  <a:lnTo>
                    <a:pt x="0" y="17958"/>
                  </a:lnTo>
                  <a:lnTo>
                    <a:pt x="4963" y="19385"/>
                  </a:lnTo>
                  <a:lnTo>
                    <a:pt x="4963" y="1"/>
                  </a:lnTo>
                  <a:lnTo>
                    <a:pt x="4357" y="195"/>
                  </a:lnTo>
                  <a:lnTo>
                    <a:pt x="3692" y="454"/>
                  </a:lnTo>
                  <a:lnTo>
                    <a:pt x="3087" y="714"/>
                  </a:lnTo>
                  <a:lnTo>
                    <a:pt x="2481" y="973"/>
                  </a:lnTo>
                  <a:lnTo>
                    <a:pt x="1816" y="1232"/>
                  </a:lnTo>
                  <a:lnTo>
                    <a:pt x="1211" y="1492"/>
                  </a:lnTo>
                  <a:lnTo>
                    <a:pt x="605" y="1816"/>
                  </a:lnTo>
                  <a:lnTo>
                    <a:pt x="0" y="207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41" name="Shape 641"/>
            <p:cNvSpPr/>
            <p:nvPr/>
          </p:nvSpPr>
          <p:spPr>
            <a:xfrm>
              <a:off x="968225" y="270650"/>
              <a:ext cx="66575" cy="538125"/>
            </a:xfrm>
            <a:custGeom>
              <a:avLst/>
              <a:gdLst/>
              <a:ahLst/>
              <a:cxnLst/>
              <a:rect l="0" t="0" r="0" b="0"/>
              <a:pathLst>
                <a:path w="2663" h="21525" extrusionOk="0">
                  <a:moveTo>
                    <a:pt x="0" y="843"/>
                  </a:moveTo>
                  <a:lnTo>
                    <a:pt x="0" y="20811"/>
                  </a:lnTo>
                  <a:lnTo>
                    <a:pt x="2663" y="21524"/>
                  </a:lnTo>
                  <a:lnTo>
                    <a:pt x="2663" y="1"/>
                  </a:lnTo>
                  <a:lnTo>
                    <a:pt x="2300" y="130"/>
                  </a:lnTo>
                  <a:lnTo>
                    <a:pt x="1997" y="195"/>
                  </a:lnTo>
                  <a:lnTo>
                    <a:pt x="1634" y="325"/>
                  </a:lnTo>
                  <a:lnTo>
                    <a:pt x="1332" y="390"/>
                  </a:lnTo>
                  <a:lnTo>
                    <a:pt x="1029" y="519"/>
                  </a:lnTo>
                  <a:lnTo>
                    <a:pt x="666" y="649"/>
                  </a:lnTo>
                  <a:lnTo>
                    <a:pt x="363" y="714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42" name="Shape 642"/>
            <p:cNvSpPr/>
            <p:nvPr/>
          </p:nvSpPr>
          <p:spPr>
            <a:xfrm>
              <a:off x="1054450" y="235000"/>
              <a:ext cx="119550" cy="614275"/>
            </a:xfrm>
            <a:custGeom>
              <a:avLst/>
              <a:gdLst/>
              <a:ahLst/>
              <a:cxnLst/>
              <a:rect l="0" t="0" r="0" b="0"/>
              <a:pathLst>
                <a:path w="4782" h="24571" extrusionOk="0">
                  <a:moveTo>
                    <a:pt x="1" y="1167"/>
                  </a:moveTo>
                  <a:lnTo>
                    <a:pt x="1" y="23209"/>
                  </a:lnTo>
                  <a:lnTo>
                    <a:pt x="4781" y="24571"/>
                  </a:lnTo>
                  <a:lnTo>
                    <a:pt x="4781" y="0"/>
                  </a:lnTo>
                  <a:lnTo>
                    <a:pt x="4176" y="130"/>
                  </a:lnTo>
                  <a:lnTo>
                    <a:pt x="3571" y="260"/>
                  </a:lnTo>
                  <a:lnTo>
                    <a:pt x="2966" y="389"/>
                  </a:lnTo>
                  <a:lnTo>
                    <a:pt x="2421" y="584"/>
                  </a:lnTo>
                  <a:lnTo>
                    <a:pt x="1816" y="713"/>
                  </a:lnTo>
                  <a:lnTo>
                    <a:pt x="1211" y="843"/>
                  </a:lnTo>
                  <a:lnTo>
                    <a:pt x="606" y="973"/>
                  </a:lnTo>
                  <a:lnTo>
                    <a:pt x="1" y="11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43" name="Shape 643"/>
            <p:cNvSpPr/>
            <p:nvPr/>
          </p:nvSpPr>
          <p:spPr>
            <a:xfrm>
              <a:off x="1190600" y="267400"/>
              <a:ext cx="96850" cy="614300"/>
            </a:xfrm>
            <a:custGeom>
              <a:avLst/>
              <a:gdLst/>
              <a:ahLst/>
              <a:cxnLst/>
              <a:rect l="0" t="0" r="0" b="0"/>
              <a:pathLst>
                <a:path w="3874" h="24572" extrusionOk="0">
                  <a:moveTo>
                    <a:pt x="3874" y="1557"/>
                  </a:moveTo>
                  <a:lnTo>
                    <a:pt x="1" y="1"/>
                  </a:lnTo>
                  <a:lnTo>
                    <a:pt x="1" y="23469"/>
                  </a:lnTo>
                  <a:lnTo>
                    <a:pt x="3874" y="24571"/>
                  </a:lnTo>
                  <a:lnTo>
                    <a:pt x="3874" y="15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44" name="Shape 644"/>
            <p:cNvSpPr/>
            <p:nvPr/>
          </p:nvSpPr>
          <p:spPr>
            <a:xfrm>
              <a:off x="1299525" y="247950"/>
              <a:ext cx="158875" cy="682375"/>
            </a:xfrm>
            <a:custGeom>
              <a:avLst/>
              <a:gdLst/>
              <a:ahLst/>
              <a:cxnLst/>
              <a:rect l="0" t="0" r="0" b="0"/>
              <a:pathLst>
                <a:path w="6355" h="27295" extrusionOk="0">
                  <a:moveTo>
                    <a:pt x="6355" y="2659"/>
                  </a:moveTo>
                  <a:lnTo>
                    <a:pt x="1" y="1"/>
                  </a:lnTo>
                  <a:lnTo>
                    <a:pt x="1" y="25479"/>
                  </a:lnTo>
                  <a:lnTo>
                    <a:pt x="6355" y="27294"/>
                  </a:lnTo>
                  <a:lnTo>
                    <a:pt x="6355" y="26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45" name="Shape 645"/>
            <p:cNvSpPr/>
            <p:nvPr/>
          </p:nvSpPr>
          <p:spPr>
            <a:xfrm>
              <a:off x="1476550" y="298200"/>
              <a:ext cx="149775" cy="680750"/>
            </a:xfrm>
            <a:custGeom>
              <a:avLst/>
              <a:gdLst/>
              <a:ahLst/>
              <a:cxnLst/>
              <a:rect l="0" t="0" r="0" b="0"/>
              <a:pathLst>
                <a:path w="5991" h="27230" extrusionOk="0">
                  <a:moveTo>
                    <a:pt x="5991" y="2529"/>
                  </a:moveTo>
                  <a:lnTo>
                    <a:pt x="0" y="1"/>
                  </a:lnTo>
                  <a:lnTo>
                    <a:pt x="0" y="25479"/>
                  </a:lnTo>
                  <a:lnTo>
                    <a:pt x="5991" y="27229"/>
                  </a:lnTo>
                  <a:lnTo>
                    <a:pt x="5991" y="25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46" name="Shape 646"/>
            <p:cNvSpPr/>
            <p:nvPr/>
          </p:nvSpPr>
          <p:spPr>
            <a:xfrm>
              <a:off x="1639925" y="434350"/>
              <a:ext cx="77175" cy="570525"/>
            </a:xfrm>
            <a:custGeom>
              <a:avLst/>
              <a:gdLst/>
              <a:ahLst/>
              <a:cxnLst/>
              <a:rect l="0" t="0" r="0" b="0"/>
              <a:pathLst>
                <a:path w="3087" h="22821" extrusionOk="0">
                  <a:moveTo>
                    <a:pt x="3087" y="1232"/>
                  </a:moveTo>
                  <a:lnTo>
                    <a:pt x="1" y="0"/>
                  </a:lnTo>
                  <a:lnTo>
                    <a:pt x="1" y="21913"/>
                  </a:lnTo>
                  <a:lnTo>
                    <a:pt x="3087" y="22820"/>
                  </a:lnTo>
                  <a:lnTo>
                    <a:pt x="3087" y="12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47" name="Shape 647"/>
            <p:cNvSpPr/>
            <p:nvPr/>
          </p:nvSpPr>
          <p:spPr>
            <a:xfrm>
              <a:off x="1733725" y="510525"/>
              <a:ext cx="92300" cy="525150"/>
            </a:xfrm>
            <a:custGeom>
              <a:avLst/>
              <a:gdLst/>
              <a:ahLst/>
              <a:cxnLst/>
              <a:rect l="0" t="0" r="0" b="0"/>
              <a:pathLst>
                <a:path w="3692" h="21006" extrusionOk="0">
                  <a:moveTo>
                    <a:pt x="3692" y="1491"/>
                  </a:moveTo>
                  <a:lnTo>
                    <a:pt x="0" y="0"/>
                  </a:lnTo>
                  <a:lnTo>
                    <a:pt x="0" y="19968"/>
                  </a:lnTo>
                  <a:lnTo>
                    <a:pt x="3692" y="21005"/>
                  </a:lnTo>
                  <a:lnTo>
                    <a:pt x="3692" y="149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48" name="Shape 648"/>
            <p:cNvSpPr/>
            <p:nvPr/>
          </p:nvSpPr>
          <p:spPr>
            <a:xfrm>
              <a:off x="1830550" y="486200"/>
              <a:ext cx="89275" cy="577025"/>
            </a:xfrm>
            <a:custGeom>
              <a:avLst/>
              <a:gdLst/>
              <a:ahLst/>
              <a:cxnLst/>
              <a:rect l="0" t="0" r="0" b="0"/>
              <a:pathLst>
                <a:path w="3571" h="23081" extrusionOk="0">
                  <a:moveTo>
                    <a:pt x="3571" y="1427"/>
                  </a:moveTo>
                  <a:lnTo>
                    <a:pt x="0" y="1"/>
                  </a:lnTo>
                  <a:lnTo>
                    <a:pt x="0" y="22043"/>
                  </a:lnTo>
                  <a:lnTo>
                    <a:pt x="3571" y="23080"/>
                  </a:lnTo>
                  <a:lnTo>
                    <a:pt x="3571" y="14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49" name="Shape 649"/>
            <p:cNvSpPr/>
            <p:nvPr/>
          </p:nvSpPr>
          <p:spPr>
            <a:xfrm>
              <a:off x="1927375" y="513775"/>
              <a:ext cx="78700" cy="573750"/>
            </a:xfrm>
            <a:custGeom>
              <a:avLst/>
              <a:gdLst/>
              <a:ahLst/>
              <a:cxnLst/>
              <a:rect l="0" t="0" r="0" b="0"/>
              <a:pathLst>
                <a:path w="3148" h="22950" extrusionOk="0">
                  <a:moveTo>
                    <a:pt x="3147" y="1232"/>
                  </a:moveTo>
                  <a:lnTo>
                    <a:pt x="0" y="0"/>
                  </a:lnTo>
                  <a:lnTo>
                    <a:pt x="0" y="22042"/>
                  </a:lnTo>
                  <a:lnTo>
                    <a:pt x="3147" y="22950"/>
                  </a:lnTo>
                  <a:lnTo>
                    <a:pt x="3147" y="12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50" name="Shape 650"/>
            <p:cNvSpPr/>
            <p:nvPr/>
          </p:nvSpPr>
          <p:spPr>
            <a:xfrm>
              <a:off x="2016625" y="586700"/>
              <a:ext cx="113500" cy="536500"/>
            </a:xfrm>
            <a:custGeom>
              <a:avLst/>
              <a:gdLst/>
              <a:ahLst/>
              <a:cxnLst/>
              <a:rect l="0" t="0" r="0" b="0"/>
              <a:pathLst>
                <a:path w="4540" h="21460" extrusionOk="0">
                  <a:moveTo>
                    <a:pt x="4539" y="1816"/>
                  </a:moveTo>
                  <a:lnTo>
                    <a:pt x="1" y="0"/>
                  </a:lnTo>
                  <a:lnTo>
                    <a:pt x="1" y="20162"/>
                  </a:lnTo>
                  <a:lnTo>
                    <a:pt x="4539" y="21459"/>
                  </a:lnTo>
                  <a:lnTo>
                    <a:pt x="4539" y="18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51" name="Shape 651"/>
            <p:cNvSpPr/>
            <p:nvPr/>
          </p:nvSpPr>
          <p:spPr>
            <a:xfrm>
              <a:off x="447800" y="531600"/>
              <a:ext cx="96850" cy="137775"/>
            </a:xfrm>
            <a:custGeom>
              <a:avLst/>
              <a:gdLst/>
              <a:ahLst/>
              <a:cxnLst/>
              <a:rect l="0" t="0" r="0" b="0"/>
              <a:pathLst>
                <a:path w="3874" h="5511" extrusionOk="0">
                  <a:moveTo>
                    <a:pt x="3873" y="0"/>
                  </a:moveTo>
                  <a:lnTo>
                    <a:pt x="3389" y="389"/>
                  </a:lnTo>
                  <a:lnTo>
                    <a:pt x="2965" y="778"/>
                  </a:lnTo>
                  <a:lnTo>
                    <a:pt x="2481" y="1232"/>
                  </a:lnTo>
                  <a:lnTo>
                    <a:pt x="2058" y="1621"/>
                  </a:lnTo>
                  <a:lnTo>
                    <a:pt x="1574" y="2075"/>
                  </a:lnTo>
                  <a:lnTo>
                    <a:pt x="1150" y="2529"/>
                  </a:lnTo>
                  <a:lnTo>
                    <a:pt x="726" y="2918"/>
                  </a:lnTo>
                  <a:lnTo>
                    <a:pt x="303" y="3371"/>
                  </a:lnTo>
                  <a:lnTo>
                    <a:pt x="242" y="3436"/>
                  </a:lnTo>
                  <a:lnTo>
                    <a:pt x="182" y="3566"/>
                  </a:lnTo>
                  <a:lnTo>
                    <a:pt x="61" y="3631"/>
                  </a:lnTo>
                  <a:lnTo>
                    <a:pt x="0" y="3760"/>
                  </a:lnTo>
                  <a:lnTo>
                    <a:pt x="0" y="4409"/>
                  </a:lnTo>
                  <a:lnTo>
                    <a:pt x="3873" y="5511"/>
                  </a:lnTo>
                  <a:lnTo>
                    <a:pt x="387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52" name="Shape 652"/>
            <p:cNvSpPr/>
            <p:nvPr/>
          </p:nvSpPr>
          <p:spPr>
            <a:xfrm>
              <a:off x="459900" y="544550"/>
              <a:ext cx="71125" cy="102150"/>
            </a:xfrm>
            <a:custGeom>
              <a:avLst/>
              <a:gdLst/>
              <a:ahLst/>
              <a:cxnLst/>
              <a:rect l="0" t="0" r="0" b="0"/>
              <a:pathLst>
                <a:path w="2845" h="4086" extrusionOk="0">
                  <a:moveTo>
                    <a:pt x="0" y="2659"/>
                  </a:moveTo>
                  <a:lnTo>
                    <a:pt x="0" y="3307"/>
                  </a:lnTo>
                  <a:lnTo>
                    <a:pt x="2845" y="4085"/>
                  </a:lnTo>
                  <a:lnTo>
                    <a:pt x="2845" y="1"/>
                  </a:lnTo>
                  <a:lnTo>
                    <a:pt x="2481" y="325"/>
                  </a:lnTo>
                  <a:lnTo>
                    <a:pt x="2118" y="649"/>
                  </a:lnTo>
                  <a:lnTo>
                    <a:pt x="1755" y="973"/>
                  </a:lnTo>
                  <a:lnTo>
                    <a:pt x="1392" y="1297"/>
                  </a:lnTo>
                  <a:lnTo>
                    <a:pt x="1029" y="1622"/>
                  </a:lnTo>
                  <a:lnTo>
                    <a:pt x="666" y="2011"/>
                  </a:lnTo>
                  <a:lnTo>
                    <a:pt x="363" y="2335"/>
                  </a:lnTo>
                  <a:lnTo>
                    <a:pt x="0" y="2659"/>
                  </a:lnTo>
                  <a:close/>
                </a:path>
              </a:pathLst>
            </a:custGeom>
            <a:solidFill>
              <a:srgbClr val="87C1EA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53" name="Shape 653"/>
            <p:cNvSpPr/>
            <p:nvPr/>
          </p:nvSpPr>
          <p:spPr>
            <a:xfrm>
              <a:off x="577900" y="562375"/>
              <a:ext cx="108950" cy="48650"/>
            </a:xfrm>
            <a:custGeom>
              <a:avLst/>
              <a:gdLst/>
              <a:ahLst/>
              <a:cxnLst/>
              <a:rect l="0" t="0" r="0" b="0"/>
              <a:pathLst>
                <a:path w="4358" h="1946" extrusionOk="0">
                  <a:moveTo>
                    <a:pt x="4358" y="1362"/>
                  </a:moveTo>
                  <a:lnTo>
                    <a:pt x="0" y="1"/>
                  </a:lnTo>
                  <a:lnTo>
                    <a:pt x="0" y="584"/>
                  </a:lnTo>
                  <a:lnTo>
                    <a:pt x="4358" y="1946"/>
                  </a:lnTo>
                  <a:lnTo>
                    <a:pt x="4358" y="1362"/>
                  </a:lnTo>
                  <a:close/>
                </a:path>
              </a:pathLst>
            </a:custGeom>
            <a:solidFill>
              <a:srgbClr val="8768EA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54" name="Shape 654"/>
            <p:cNvSpPr/>
            <p:nvPr/>
          </p:nvSpPr>
          <p:spPr>
            <a:xfrm>
              <a:off x="577900" y="588325"/>
              <a:ext cx="108950" cy="92400"/>
            </a:xfrm>
            <a:custGeom>
              <a:avLst/>
              <a:gdLst/>
              <a:ahLst/>
              <a:cxnLst/>
              <a:rect l="0" t="0" r="0" b="0"/>
              <a:pathLst>
                <a:path w="4358" h="3696" extrusionOk="0">
                  <a:moveTo>
                    <a:pt x="0" y="0"/>
                  </a:moveTo>
                  <a:lnTo>
                    <a:pt x="0" y="2464"/>
                  </a:lnTo>
                  <a:lnTo>
                    <a:pt x="4358" y="3696"/>
                  </a:lnTo>
                  <a:lnTo>
                    <a:pt x="4358" y="12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768EA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55" name="Shape 655"/>
            <p:cNvSpPr/>
            <p:nvPr/>
          </p:nvSpPr>
          <p:spPr>
            <a:xfrm>
              <a:off x="577900" y="427875"/>
              <a:ext cx="108950" cy="150750"/>
            </a:xfrm>
            <a:custGeom>
              <a:avLst/>
              <a:gdLst/>
              <a:ahLst/>
              <a:cxnLst/>
              <a:rect l="0" t="0" r="0" b="0"/>
              <a:pathLst>
                <a:path w="4358" h="6030" extrusionOk="0">
                  <a:moveTo>
                    <a:pt x="0" y="3047"/>
                  </a:moveTo>
                  <a:lnTo>
                    <a:pt x="0" y="4668"/>
                  </a:lnTo>
                  <a:lnTo>
                    <a:pt x="4358" y="6029"/>
                  </a:lnTo>
                  <a:lnTo>
                    <a:pt x="4358" y="0"/>
                  </a:lnTo>
                  <a:lnTo>
                    <a:pt x="3813" y="324"/>
                  </a:lnTo>
                  <a:lnTo>
                    <a:pt x="3208" y="713"/>
                  </a:lnTo>
                  <a:lnTo>
                    <a:pt x="2663" y="1102"/>
                  </a:lnTo>
                  <a:lnTo>
                    <a:pt x="2118" y="1426"/>
                  </a:lnTo>
                  <a:lnTo>
                    <a:pt x="1574" y="1815"/>
                  </a:lnTo>
                  <a:lnTo>
                    <a:pt x="1029" y="2204"/>
                  </a:lnTo>
                  <a:lnTo>
                    <a:pt x="545" y="2658"/>
                  </a:lnTo>
                  <a:lnTo>
                    <a:pt x="0" y="3047"/>
                  </a:lnTo>
                  <a:close/>
                </a:path>
              </a:pathLst>
            </a:custGeom>
            <a:solidFill>
              <a:srgbClr val="8768EA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56" name="Shape 656"/>
            <p:cNvSpPr/>
            <p:nvPr/>
          </p:nvSpPr>
          <p:spPr>
            <a:xfrm>
              <a:off x="732200" y="366275"/>
              <a:ext cx="62075" cy="244750"/>
            </a:xfrm>
            <a:custGeom>
              <a:avLst/>
              <a:gdLst/>
              <a:ahLst/>
              <a:cxnLst/>
              <a:rect l="0" t="0" r="0" b="0"/>
              <a:pathLst>
                <a:path w="2483" h="9790" extrusionOk="0">
                  <a:moveTo>
                    <a:pt x="1" y="1362"/>
                  </a:moveTo>
                  <a:lnTo>
                    <a:pt x="1" y="9077"/>
                  </a:lnTo>
                  <a:lnTo>
                    <a:pt x="2482" y="9790"/>
                  </a:lnTo>
                  <a:lnTo>
                    <a:pt x="2482" y="1"/>
                  </a:lnTo>
                  <a:lnTo>
                    <a:pt x="2179" y="195"/>
                  </a:lnTo>
                  <a:lnTo>
                    <a:pt x="1877" y="325"/>
                  </a:lnTo>
                  <a:lnTo>
                    <a:pt x="1514" y="519"/>
                  </a:lnTo>
                  <a:lnTo>
                    <a:pt x="1211" y="649"/>
                  </a:lnTo>
                  <a:lnTo>
                    <a:pt x="909" y="843"/>
                  </a:lnTo>
                  <a:lnTo>
                    <a:pt x="606" y="1038"/>
                  </a:lnTo>
                  <a:lnTo>
                    <a:pt x="304" y="1167"/>
                  </a:lnTo>
                  <a:lnTo>
                    <a:pt x="1" y="1362"/>
                  </a:lnTo>
                  <a:close/>
                </a:path>
              </a:pathLst>
            </a:custGeom>
            <a:solidFill>
              <a:srgbClr val="93AD7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57" name="Shape 657"/>
            <p:cNvSpPr/>
            <p:nvPr/>
          </p:nvSpPr>
          <p:spPr>
            <a:xfrm>
              <a:off x="732200" y="615875"/>
              <a:ext cx="62075" cy="32425"/>
            </a:xfrm>
            <a:custGeom>
              <a:avLst/>
              <a:gdLst/>
              <a:ahLst/>
              <a:cxnLst/>
              <a:rect l="0" t="0" r="0" b="0"/>
              <a:pathLst>
                <a:path w="2483" h="1297" extrusionOk="0">
                  <a:moveTo>
                    <a:pt x="2482" y="1297"/>
                  </a:moveTo>
                  <a:lnTo>
                    <a:pt x="2482" y="713"/>
                  </a:lnTo>
                  <a:lnTo>
                    <a:pt x="1" y="0"/>
                  </a:lnTo>
                  <a:lnTo>
                    <a:pt x="1" y="519"/>
                  </a:lnTo>
                  <a:lnTo>
                    <a:pt x="2482" y="1297"/>
                  </a:lnTo>
                  <a:close/>
                </a:path>
              </a:pathLst>
            </a:custGeom>
            <a:solidFill>
              <a:srgbClr val="93AD7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58" name="Shape 658"/>
            <p:cNvSpPr/>
            <p:nvPr/>
          </p:nvSpPr>
          <p:spPr>
            <a:xfrm>
              <a:off x="732200" y="643425"/>
              <a:ext cx="62075" cy="71325"/>
            </a:xfrm>
            <a:custGeom>
              <a:avLst/>
              <a:gdLst/>
              <a:ahLst/>
              <a:cxnLst/>
              <a:rect l="0" t="0" r="0" b="0"/>
              <a:pathLst>
                <a:path w="2483" h="2853" extrusionOk="0">
                  <a:moveTo>
                    <a:pt x="1" y="0"/>
                  </a:moveTo>
                  <a:lnTo>
                    <a:pt x="1" y="2140"/>
                  </a:lnTo>
                  <a:lnTo>
                    <a:pt x="2482" y="2853"/>
                  </a:lnTo>
                  <a:lnTo>
                    <a:pt x="2482" y="71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93AD7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59" name="Shape 659"/>
            <p:cNvSpPr/>
            <p:nvPr/>
          </p:nvSpPr>
          <p:spPr>
            <a:xfrm>
              <a:off x="835075" y="303075"/>
              <a:ext cx="104425" cy="382525"/>
            </a:xfrm>
            <a:custGeom>
              <a:avLst/>
              <a:gdLst/>
              <a:ahLst/>
              <a:cxnLst/>
              <a:rect l="0" t="0" r="0" b="0"/>
              <a:pathLst>
                <a:path w="4177" h="15301" extrusionOk="0">
                  <a:moveTo>
                    <a:pt x="1" y="1751"/>
                  </a:moveTo>
                  <a:lnTo>
                    <a:pt x="1" y="14003"/>
                  </a:lnTo>
                  <a:lnTo>
                    <a:pt x="4176" y="15300"/>
                  </a:lnTo>
                  <a:lnTo>
                    <a:pt x="4176" y="0"/>
                  </a:lnTo>
                  <a:lnTo>
                    <a:pt x="3632" y="195"/>
                  </a:lnTo>
                  <a:lnTo>
                    <a:pt x="3087" y="389"/>
                  </a:lnTo>
                  <a:lnTo>
                    <a:pt x="2543" y="584"/>
                  </a:lnTo>
                  <a:lnTo>
                    <a:pt x="2058" y="843"/>
                  </a:lnTo>
                  <a:lnTo>
                    <a:pt x="1514" y="1037"/>
                  </a:lnTo>
                  <a:lnTo>
                    <a:pt x="1030" y="1297"/>
                  </a:lnTo>
                  <a:lnTo>
                    <a:pt x="485" y="1491"/>
                  </a:lnTo>
                  <a:lnTo>
                    <a:pt x="1" y="1751"/>
                  </a:lnTo>
                  <a:close/>
                </a:path>
              </a:pathLst>
            </a:custGeom>
            <a:solidFill>
              <a:srgbClr val="BF667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60" name="Shape 660"/>
            <p:cNvSpPr/>
            <p:nvPr/>
          </p:nvSpPr>
          <p:spPr>
            <a:xfrm>
              <a:off x="835075" y="674225"/>
              <a:ext cx="104425" cy="90775"/>
            </a:xfrm>
            <a:custGeom>
              <a:avLst/>
              <a:gdLst/>
              <a:ahLst/>
              <a:cxnLst/>
              <a:rect l="0" t="0" r="0" b="0"/>
              <a:pathLst>
                <a:path w="4177" h="3631" extrusionOk="0">
                  <a:moveTo>
                    <a:pt x="1" y="0"/>
                  </a:moveTo>
                  <a:lnTo>
                    <a:pt x="1" y="2399"/>
                  </a:lnTo>
                  <a:lnTo>
                    <a:pt x="4176" y="3631"/>
                  </a:lnTo>
                  <a:lnTo>
                    <a:pt x="4176" y="123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BF667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61" name="Shape 661"/>
            <p:cNvSpPr/>
            <p:nvPr/>
          </p:nvSpPr>
          <p:spPr>
            <a:xfrm>
              <a:off x="978800" y="709875"/>
              <a:ext cx="43900" cy="76200"/>
            </a:xfrm>
            <a:custGeom>
              <a:avLst/>
              <a:gdLst/>
              <a:ahLst/>
              <a:cxnLst/>
              <a:rect l="0" t="0" r="0" b="0"/>
              <a:pathLst>
                <a:path w="1756" h="3048" extrusionOk="0">
                  <a:moveTo>
                    <a:pt x="1" y="0"/>
                  </a:moveTo>
                  <a:lnTo>
                    <a:pt x="1" y="2529"/>
                  </a:lnTo>
                  <a:lnTo>
                    <a:pt x="1756" y="3047"/>
                  </a:lnTo>
                  <a:lnTo>
                    <a:pt x="1756" y="58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680F54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62" name="Shape 662"/>
            <p:cNvSpPr/>
            <p:nvPr/>
          </p:nvSpPr>
          <p:spPr>
            <a:xfrm>
              <a:off x="978800" y="273900"/>
              <a:ext cx="43900" cy="71325"/>
            </a:xfrm>
            <a:custGeom>
              <a:avLst/>
              <a:gdLst/>
              <a:ahLst/>
              <a:cxnLst/>
              <a:rect l="0" t="0" r="0" b="0"/>
              <a:pathLst>
                <a:path w="1756" h="2853" extrusionOk="0">
                  <a:moveTo>
                    <a:pt x="1" y="584"/>
                  </a:moveTo>
                  <a:lnTo>
                    <a:pt x="1" y="2204"/>
                  </a:lnTo>
                  <a:lnTo>
                    <a:pt x="1756" y="2853"/>
                  </a:lnTo>
                  <a:lnTo>
                    <a:pt x="1756" y="0"/>
                  </a:lnTo>
                  <a:lnTo>
                    <a:pt x="1332" y="130"/>
                  </a:lnTo>
                  <a:lnTo>
                    <a:pt x="909" y="260"/>
                  </a:lnTo>
                  <a:lnTo>
                    <a:pt x="424" y="454"/>
                  </a:lnTo>
                  <a:lnTo>
                    <a:pt x="1" y="584"/>
                  </a:lnTo>
                  <a:close/>
                </a:path>
              </a:pathLst>
            </a:custGeom>
            <a:solidFill>
              <a:srgbClr val="680F54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63" name="Shape 663"/>
            <p:cNvSpPr/>
            <p:nvPr/>
          </p:nvSpPr>
          <p:spPr>
            <a:xfrm>
              <a:off x="978800" y="351700"/>
              <a:ext cx="43900" cy="358200"/>
            </a:xfrm>
            <a:custGeom>
              <a:avLst/>
              <a:gdLst/>
              <a:ahLst/>
              <a:cxnLst/>
              <a:rect l="0" t="0" r="0" b="0"/>
              <a:pathLst>
                <a:path w="1756" h="14328" extrusionOk="0">
                  <a:moveTo>
                    <a:pt x="1756" y="648"/>
                  </a:moveTo>
                  <a:lnTo>
                    <a:pt x="1" y="0"/>
                  </a:lnTo>
                  <a:lnTo>
                    <a:pt x="1" y="13809"/>
                  </a:lnTo>
                  <a:lnTo>
                    <a:pt x="1756" y="14327"/>
                  </a:lnTo>
                  <a:lnTo>
                    <a:pt x="1756" y="648"/>
                  </a:lnTo>
                  <a:close/>
                </a:path>
              </a:pathLst>
            </a:custGeom>
            <a:solidFill>
              <a:srgbClr val="680F54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64" name="Shape 664"/>
            <p:cNvSpPr/>
            <p:nvPr/>
          </p:nvSpPr>
          <p:spPr>
            <a:xfrm>
              <a:off x="1069575" y="683950"/>
              <a:ext cx="90800" cy="51875"/>
            </a:xfrm>
            <a:custGeom>
              <a:avLst/>
              <a:gdLst/>
              <a:ahLst/>
              <a:cxnLst/>
              <a:rect l="0" t="0" r="0" b="0"/>
              <a:pathLst>
                <a:path w="3632" h="2075" extrusionOk="0">
                  <a:moveTo>
                    <a:pt x="3632" y="1167"/>
                  </a:moveTo>
                  <a:lnTo>
                    <a:pt x="1" y="0"/>
                  </a:lnTo>
                  <a:lnTo>
                    <a:pt x="1" y="973"/>
                  </a:lnTo>
                  <a:lnTo>
                    <a:pt x="3632" y="2075"/>
                  </a:lnTo>
                  <a:lnTo>
                    <a:pt x="3632" y="1167"/>
                  </a:lnTo>
                  <a:close/>
                </a:path>
              </a:pathLst>
            </a:custGeom>
            <a:solidFill>
              <a:srgbClr val="0C5154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65" name="Shape 665"/>
            <p:cNvSpPr/>
            <p:nvPr/>
          </p:nvSpPr>
          <p:spPr>
            <a:xfrm>
              <a:off x="1069575" y="390575"/>
              <a:ext cx="90800" cy="309600"/>
            </a:xfrm>
            <a:custGeom>
              <a:avLst/>
              <a:gdLst/>
              <a:ahLst/>
              <a:cxnLst/>
              <a:rect l="0" t="0" r="0" b="0"/>
              <a:pathLst>
                <a:path w="3632" h="12384" extrusionOk="0">
                  <a:moveTo>
                    <a:pt x="1" y="1"/>
                  </a:moveTo>
                  <a:lnTo>
                    <a:pt x="1" y="11217"/>
                  </a:lnTo>
                  <a:lnTo>
                    <a:pt x="3632" y="12383"/>
                  </a:lnTo>
                  <a:lnTo>
                    <a:pt x="3632" y="1362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84A8A8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66" name="Shape 666"/>
            <p:cNvSpPr/>
            <p:nvPr/>
          </p:nvSpPr>
          <p:spPr>
            <a:xfrm>
              <a:off x="1069575" y="330625"/>
              <a:ext cx="90800" cy="48650"/>
            </a:xfrm>
            <a:custGeom>
              <a:avLst/>
              <a:gdLst/>
              <a:ahLst/>
              <a:cxnLst/>
              <a:rect l="0" t="0" r="0" b="0"/>
              <a:pathLst>
                <a:path w="3632" h="1946" extrusionOk="0">
                  <a:moveTo>
                    <a:pt x="1" y="584"/>
                  </a:moveTo>
                  <a:lnTo>
                    <a:pt x="3632" y="1945"/>
                  </a:lnTo>
                  <a:lnTo>
                    <a:pt x="3632" y="1362"/>
                  </a:lnTo>
                  <a:lnTo>
                    <a:pt x="1" y="0"/>
                  </a:lnTo>
                  <a:lnTo>
                    <a:pt x="1" y="584"/>
                  </a:lnTo>
                  <a:close/>
                </a:path>
              </a:pathLst>
            </a:custGeom>
            <a:solidFill>
              <a:srgbClr val="84A8A8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67" name="Shape 667"/>
            <p:cNvSpPr/>
            <p:nvPr/>
          </p:nvSpPr>
          <p:spPr>
            <a:xfrm>
              <a:off x="1069575" y="721225"/>
              <a:ext cx="90800" cy="102125"/>
            </a:xfrm>
            <a:custGeom>
              <a:avLst/>
              <a:gdLst/>
              <a:ahLst/>
              <a:cxnLst/>
              <a:rect l="0" t="0" r="0" b="0"/>
              <a:pathLst>
                <a:path w="3632" h="4085" extrusionOk="0">
                  <a:moveTo>
                    <a:pt x="1" y="0"/>
                  </a:moveTo>
                  <a:lnTo>
                    <a:pt x="1" y="3047"/>
                  </a:lnTo>
                  <a:lnTo>
                    <a:pt x="3632" y="4085"/>
                  </a:lnTo>
                  <a:lnTo>
                    <a:pt x="3632" y="110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4A8A8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68" name="Shape 668"/>
            <p:cNvSpPr/>
            <p:nvPr/>
          </p:nvSpPr>
          <p:spPr>
            <a:xfrm>
              <a:off x="1069575" y="361425"/>
              <a:ext cx="90800" cy="48625"/>
            </a:xfrm>
            <a:custGeom>
              <a:avLst/>
              <a:gdLst/>
              <a:ahLst/>
              <a:cxnLst/>
              <a:rect l="0" t="0" r="0" b="0"/>
              <a:pathLst>
                <a:path w="3632" h="1945" extrusionOk="0">
                  <a:moveTo>
                    <a:pt x="1" y="0"/>
                  </a:moveTo>
                  <a:lnTo>
                    <a:pt x="1" y="648"/>
                  </a:lnTo>
                  <a:lnTo>
                    <a:pt x="3632" y="1945"/>
                  </a:lnTo>
                  <a:lnTo>
                    <a:pt x="3632" y="129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C5154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69" name="Shape 669"/>
            <p:cNvSpPr/>
            <p:nvPr/>
          </p:nvSpPr>
          <p:spPr>
            <a:xfrm>
              <a:off x="1069575" y="238225"/>
              <a:ext cx="90800" cy="115100"/>
            </a:xfrm>
            <a:custGeom>
              <a:avLst/>
              <a:gdLst/>
              <a:ahLst/>
              <a:cxnLst/>
              <a:rect l="0" t="0" r="0" b="0"/>
              <a:pathLst>
                <a:path w="3632" h="4604" extrusionOk="0">
                  <a:moveTo>
                    <a:pt x="1" y="909"/>
                  </a:moveTo>
                  <a:lnTo>
                    <a:pt x="1" y="3242"/>
                  </a:lnTo>
                  <a:lnTo>
                    <a:pt x="3632" y="4604"/>
                  </a:lnTo>
                  <a:lnTo>
                    <a:pt x="3632" y="1"/>
                  </a:lnTo>
                  <a:lnTo>
                    <a:pt x="3208" y="131"/>
                  </a:lnTo>
                  <a:lnTo>
                    <a:pt x="2724" y="195"/>
                  </a:lnTo>
                  <a:lnTo>
                    <a:pt x="2300" y="325"/>
                  </a:lnTo>
                  <a:lnTo>
                    <a:pt x="1816" y="455"/>
                  </a:lnTo>
                  <a:lnTo>
                    <a:pt x="1392" y="520"/>
                  </a:lnTo>
                  <a:lnTo>
                    <a:pt x="908" y="649"/>
                  </a:lnTo>
                  <a:lnTo>
                    <a:pt x="485" y="779"/>
                  </a:lnTo>
                  <a:lnTo>
                    <a:pt x="1" y="909"/>
                  </a:lnTo>
                  <a:close/>
                </a:path>
              </a:pathLst>
            </a:custGeom>
            <a:solidFill>
              <a:srgbClr val="84A8A8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70" name="Shape 670"/>
            <p:cNvSpPr/>
            <p:nvPr/>
          </p:nvSpPr>
          <p:spPr>
            <a:xfrm>
              <a:off x="1202700" y="429475"/>
              <a:ext cx="71150" cy="397125"/>
            </a:xfrm>
            <a:custGeom>
              <a:avLst/>
              <a:gdLst/>
              <a:ahLst/>
              <a:cxnLst/>
              <a:rect l="0" t="0" r="0" b="0"/>
              <a:pathLst>
                <a:path w="2846" h="15885" extrusionOk="0">
                  <a:moveTo>
                    <a:pt x="2845" y="1103"/>
                  </a:moveTo>
                  <a:lnTo>
                    <a:pt x="1" y="1"/>
                  </a:lnTo>
                  <a:lnTo>
                    <a:pt x="1" y="15041"/>
                  </a:lnTo>
                  <a:lnTo>
                    <a:pt x="2845" y="15884"/>
                  </a:lnTo>
                  <a:lnTo>
                    <a:pt x="2845" y="1103"/>
                  </a:lnTo>
                  <a:close/>
                </a:path>
              </a:pathLst>
            </a:custGeom>
            <a:solidFill>
              <a:srgbClr val="775154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71" name="Shape 671"/>
            <p:cNvSpPr/>
            <p:nvPr/>
          </p:nvSpPr>
          <p:spPr>
            <a:xfrm>
              <a:off x="1202700" y="405175"/>
              <a:ext cx="71150" cy="42175"/>
            </a:xfrm>
            <a:custGeom>
              <a:avLst/>
              <a:gdLst/>
              <a:ahLst/>
              <a:cxnLst/>
              <a:rect l="0" t="0" r="0" b="0"/>
              <a:pathLst>
                <a:path w="2846" h="1687" extrusionOk="0">
                  <a:moveTo>
                    <a:pt x="1" y="584"/>
                  </a:moveTo>
                  <a:lnTo>
                    <a:pt x="2845" y="1686"/>
                  </a:lnTo>
                  <a:lnTo>
                    <a:pt x="2845" y="1103"/>
                  </a:lnTo>
                  <a:lnTo>
                    <a:pt x="1" y="0"/>
                  </a:lnTo>
                  <a:lnTo>
                    <a:pt x="1" y="584"/>
                  </a:lnTo>
                  <a:close/>
                </a:path>
              </a:pathLst>
            </a:custGeom>
            <a:solidFill>
              <a:srgbClr val="775154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72" name="Shape 672"/>
            <p:cNvSpPr/>
            <p:nvPr/>
          </p:nvSpPr>
          <p:spPr>
            <a:xfrm>
              <a:off x="1202700" y="288475"/>
              <a:ext cx="71150" cy="124825"/>
            </a:xfrm>
            <a:custGeom>
              <a:avLst/>
              <a:gdLst/>
              <a:ahLst/>
              <a:cxnLst/>
              <a:rect l="0" t="0" r="0" b="0"/>
              <a:pathLst>
                <a:path w="2846" h="4993" extrusionOk="0">
                  <a:moveTo>
                    <a:pt x="2845" y="4993"/>
                  </a:moveTo>
                  <a:lnTo>
                    <a:pt x="2845" y="1103"/>
                  </a:lnTo>
                  <a:lnTo>
                    <a:pt x="1" y="1"/>
                  </a:lnTo>
                  <a:lnTo>
                    <a:pt x="1" y="3890"/>
                  </a:lnTo>
                  <a:lnTo>
                    <a:pt x="2845" y="4993"/>
                  </a:lnTo>
                  <a:close/>
                </a:path>
              </a:pathLst>
            </a:custGeom>
            <a:solidFill>
              <a:srgbClr val="775154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73" name="Shape 673"/>
            <p:cNvSpPr/>
            <p:nvPr/>
          </p:nvSpPr>
          <p:spPr>
            <a:xfrm>
              <a:off x="1202700" y="816850"/>
              <a:ext cx="71150" cy="47025"/>
            </a:xfrm>
            <a:custGeom>
              <a:avLst/>
              <a:gdLst/>
              <a:ahLst/>
              <a:cxnLst/>
              <a:rect l="0" t="0" r="0" b="0"/>
              <a:pathLst>
                <a:path w="2846" h="1881" extrusionOk="0">
                  <a:moveTo>
                    <a:pt x="1" y="0"/>
                  </a:moveTo>
                  <a:lnTo>
                    <a:pt x="1" y="1038"/>
                  </a:lnTo>
                  <a:lnTo>
                    <a:pt x="2845" y="1880"/>
                  </a:lnTo>
                  <a:lnTo>
                    <a:pt x="2845" y="843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775154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74" name="Shape 674"/>
            <p:cNvSpPr/>
            <p:nvPr/>
          </p:nvSpPr>
          <p:spPr>
            <a:xfrm>
              <a:off x="1311625" y="267400"/>
              <a:ext cx="134675" cy="155625"/>
            </a:xfrm>
            <a:custGeom>
              <a:avLst/>
              <a:gdLst/>
              <a:ahLst/>
              <a:cxnLst/>
              <a:rect l="0" t="0" r="0" b="0"/>
              <a:pathLst>
                <a:path w="5387" h="6225" extrusionOk="0">
                  <a:moveTo>
                    <a:pt x="5387" y="6225"/>
                  </a:moveTo>
                  <a:lnTo>
                    <a:pt x="5387" y="2270"/>
                  </a:lnTo>
                  <a:lnTo>
                    <a:pt x="1" y="1"/>
                  </a:lnTo>
                  <a:lnTo>
                    <a:pt x="1" y="4150"/>
                  </a:lnTo>
                  <a:lnTo>
                    <a:pt x="5387" y="6225"/>
                  </a:lnTo>
                  <a:close/>
                </a:path>
              </a:pathLst>
            </a:custGeom>
            <a:solidFill>
              <a:srgbClr val="724493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75" name="Shape 675"/>
            <p:cNvSpPr/>
            <p:nvPr/>
          </p:nvSpPr>
          <p:spPr>
            <a:xfrm>
              <a:off x="1311625" y="457050"/>
              <a:ext cx="134675" cy="342000"/>
            </a:xfrm>
            <a:custGeom>
              <a:avLst/>
              <a:gdLst/>
              <a:ahLst/>
              <a:cxnLst/>
              <a:rect l="0" t="0" r="0" b="0"/>
              <a:pathLst>
                <a:path w="5387" h="13680" extrusionOk="0">
                  <a:moveTo>
                    <a:pt x="5387" y="2010"/>
                  </a:moveTo>
                  <a:lnTo>
                    <a:pt x="1" y="0"/>
                  </a:lnTo>
                  <a:lnTo>
                    <a:pt x="1" y="11994"/>
                  </a:lnTo>
                  <a:lnTo>
                    <a:pt x="5387" y="13679"/>
                  </a:lnTo>
                  <a:lnTo>
                    <a:pt x="5387" y="2010"/>
                  </a:lnTo>
                  <a:close/>
                </a:path>
              </a:pathLst>
            </a:custGeom>
            <a:solidFill>
              <a:srgbClr val="724493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76" name="Shape 676"/>
            <p:cNvSpPr/>
            <p:nvPr/>
          </p:nvSpPr>
          <p:spPr>
            <a:xfrm>
              <a:off x="1311625" y="769850"/>
              <a:ext cx="134675" cy="137775"/>
            </a:xfrm>
            <a:custGeom>
              <a:avLst/>
              <a:gdLst/>
              <a:ahLst/>
              <a:cxnLst/>
              <a:rect l="0" t="0" r="0" b="0"/>
              <a:pathLst>
                <a:path w="5387" h="5511" extrusionOk="0">
                  <a:moveTo>
                    <a:pt x="1" y="0"/>
                  </a:moveTo>
                  <a:lnTo>
                    <a:pt x="1" y="3890"/>
                  </a:lnTo>
                  <a:lnTo>
                    <a:pt x="5387" y="5511"/>
                  </a:lnTo>
                  <a:lnTo>
                    <a:pt x="5387" y="1686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724493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77" name="Shape 677"/>
            <p:cNvSpPr/>
            <p:nvPr/>
          </p:nvSpPr>
          <p:spPr>
            <a:xfrm>
              <a:off x="1311625" y="385725"/>
              <a:ext cx="134675" cy="87550"/>
            </a:xfrm>
            <a:custGeom>
              <a:avLst/>
              <a:gdLst/>
              <a:ahLst/>
              <a:cxnLst/>
              <a:rect l="0" t="0" r="0" b="0"/>
              <a:pathLst>
                <a:path w="5387" h="3502" extrusionOk="0">
                  <a:moveTo>
                    <a:pt x="1" y="1492"/>
                  </a:moveTo>
                  <a:lnTo>
                    <a:pt x="5387" y="3501"/>
                  </a:lnTo>
                  <a:lnTo>
                    <a:pt x="5387" y="2140"/>
                  </a:lnTo>
                  <a:lnTo>
                    <a:pt x="1" y="0"/>
                  </a:lnTo>
                  <a:lnTo>
                    <a:pt x="1" y="1492"/>
                  </a:lnTo>
                  <a:close/>
                </a:path>
              </a:pathLst>
            </a:custGeom>
            <a:solidFill>
              <a:srgbClr val="724493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78" name="Shape 678"/>
            <p:cNvSpPr/>
            <p:nvPr/>
          </p:nvSpPr>
          <p:spPr>
            <a:xfrm>
              <a:off x="1485625" y="317650"/>
              <a:ext cx="128600" cy="168575"/>
            </a:xfrm>
            <a:custGeom>
              <a:avLst/>
              <a:gdLst/>
              <a:ahLst/>
              <a:cxnLst/>
              <a:rect l="0" t="0" r="0" b="0"/>
              <a:pathLst>
                <a:path w="5144" h="6743" extrusionOk="0">
                  <a:moveTo>
                    <a:pt x="5144" y="6743"/>
                  </a:moveTo>
                  <a:lnTo>
                    <a:pt x="5144" y="2140"/>
                  </a:lnTo>
                  <a:lnTo>
                    <a:pt x="0" y="1"/>
                  </a:lnTo>
                  <a:lnTo>
                    <a:pt x="0" y="4733"/>
                  </a:lnTo>
                  <a:lnTo>
                    <a:pt x="5144" y="6743"/>
                  </a:lnTo>
                  <a:close/>
                </a:path>
              </a:pathLst>
            </a:custGeom>
            <a:solidFill>
              <a:srgbClr val="72A593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79" name="Shape 679"/>
            <p:cNvSpPr/>
            <p:nvPr/>
          </p:nvSpPr>
          <p:spPr>
            <a:xfrm>
              <a:off x="1485625" y="447325"/>
              <a:ext cx="128600" cy="61600"/>
            </a:xfrm>
            <a:custGeom>
              <a:avLst/>
              <a:gdLst/>
              <a:ahLst/>
              <a:cxnLst/>
              <a:rect l="0" t="0" r="0" b="0"/>
              <a:pathLst>
                <a:path w="5144" h="2464" extrusionOk="0">
                  <a:moveTo>
                    <a:pt x="0" y="0"/>
                  </a:moveTo>
                  <a:lnTo>
                    <a:pt x="0" y="454"/>
                  </a:lnTo>
                  <a:lnTo>
                    <a:pt x="5144" y="2464"/>
                  </a:lnTo>
                  <a:lnTo>
                    <a:pt x="5144" y="20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6E5E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80" name="Shape 680"/>
            <p:cNvSpPr/>
            <p:nvPr/>
          </p:nvSpPr>
          <p:spPr>
            <a:xfrm>
              <a:off x="1485625" y="494325"/>
              <a:ext cx="128600" cy="465175"/>
            </a:xfrm>
            <a:custGeom>
              <a:avLst/>
              <a:gdLst/>
              <a:ahLst/>
              <a:cxnLst/>
              <a:rect l="0" t="0" r="0" b="0"/>
              <a:pathLst>
                <a:path w="5144" h="18607" extrusionOk="0">
                  <a:moveTo>
                    <a:pt x="0" y="0"/>
                  </a:moveTo>
                  <a:lnTo>
                    <a:pt x="0" y="17115"/>
                  </a:lnTo>
                  <a:lnTo>
                    <a:pt x="5144" y="18606"/>
                  </a:lnTo>
                  <a:lnTo>
                    <a:pt x="5144" y="19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A593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81" name="Shape 681"/>
            <p:cNvSpPr/>
            <p:nvPr/>
          </p:nvSpPr>
          <p:spPr>
            <a:xfrm>
              <a:off x="1485625" y="470000"/>
              <a:ext cx="128600" cy="61625"/>
            </a:xfrm>
            <a:custGeom>
              <a:avLst/>
              <a:gdLst/>
              <a:ahLst/>
              <a:cxnLst/>
              <a:rect l="0" t="0" r="0" b="0"/>
              <a:pathLst>
                <a:path w="5144" h="2465" extrusionOk="0">
                  <a:moveTo>
                    <a:pt x="5144" y="2464"/>
                  </a:moveTo>
                  <a:lnTo>
                    <a:pt x="5144" y="2010"/>
                  </a:lnTo>
                  <a:lnTo>
                    <a:pt x="0" y="1"/>
                  </a:lnTo>
                  <a:lnTo>
                    <a:pt x="0" y="454"/>
                  </a:lnTo>
                  <a:lnTo>
                    <a:pt x="5144" y="2464"/>
                  </a:lnTo>
                  <a:close/>
                </a:path>
              </a:pathLst>
            </a:custGeom>
            <a:solidFill>
              <a:srgbClr val="D6E5E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82" name="Shape 682"/>
            <p:cNvSpPr/>
            <p:nvPr/>
          </p:nvSpPr>
          <p:spPr>
            <a:xfrm>
              <a:off x="1649000" y="448925"/>
              <a:ext cx="62050" cy="541375"/>
            </a:xfrm>
            <a:custGeom>
              <a:avLst/>
              <a:gdLst/>
              <a:ahLst/>
              <a:cxnLst/>
              <a:rect l="0" t="0" r="0" b="0"/>
              <a:pathLst>
                <a:path w="2482" h="21655" extrusionOk="0">
                  <a:moveTo>
                    <a:pt x="2482" y="21654"/>
                  </a:moveTo>
                  <a:lnTo>
                    <a:pt x="2482" y="1038"/>
                  </a:lnTo>
                  <a:lnTo>
                    <a:pt x="1" y="1"/>
                  </a:lnTo>
                  <a:lnTo>
                    <a:pt x="1" y="20941"/>
                  </a:lnTo>
                  <a:lnTo>
                    <a:pt x="2482" y="21654"/>
                  </a:lnTo>
                  <a:close/>
                </a:path>
              </a:pathLst>
            </a:custGeom>
            <a:solidFill>
              <a:srgbClr val="B7A523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83" name="Shape 683"/>
            <p:cNvSpPr/>
            <p:nvPr/>
          </p:nvSpPr>
          <p:spPr>
            <a:xfrm>
              <a:off x="1745825" y="948125"/>
              <a:ext cx="71125" cy="29200"/>
            </a:xfrm>
            <a:custGeom>
              <a:avLst/>
              <a:gdLst/>
              <a:ahLst/>
              <a:cxnLst/>
              <a:rect l="0" t="0" r="0" b="0"/>
              <a:pathLst>
                <a:path w="2845" h="1168" extrusionOk="0">
                  <a:moveTo>
                    <a:pt x="2845" y="843"/>
                  </a:moveTo>
                  <a:lnTo>
                    <a:pt x="1" y="0"/>
                  </a:lnTo>
                  <a:lnTo>
                    <a:pt x="1" y="325"/>
                  </a:lnTo>
                  <a:lnTo>
                    <a:pt x="2845" y="1167"/>
                  </a:lnTo>
                  <a:lnTo>
                    <a:pt x="2845" y="843"/>
                  </a:lnTo>
                  <a:close/>
                </a:path>
              </a:pathLst>
            </a:custGeom>
            <a:solidFill>
              <a:srgbClr val="5E82A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84" name="Shape 684"/>
            <p:cNvSpPr/>
            <p:nvPr/>
          </p:nvSpPr>
          <p:spPr>
            <a:xfrm>
              <a:off x="1745825" y="528350"/>
              <a:ext cx="71125" cy="116725"/>
            </a:xfrm>
            <a:custGeom>
              <a:avLst/>
              <a:gdLst/>
              <a:ahLst/>
              <a:cxnLst/>
              <a:rect l="0" t="0" r="0" b="0"/>
              <a:pathLst>
                <a:path w="2845" h="4669" extrusionOk="0">
                  <a:moveTo>
                    <a:pt x="2845" y="4668"/>
                  </a:moveTo>
                  <a:lnTo>
                    <a:pt x="2845" y="1103"/>
                  </a:lnTo>
                  <a:lnTo>
                    <a:pt x="1" y="1"/>
                  </a:lnTo>
                  <a:lnTo>
                    <a:pt x="1" y="3631"/>
                  </a:lnTo>
                  <a:lnTo>
                    <a:pt x="2845" y="4668"/>
                  </a:lnTo>
                  <a:close/>
                </a:path>
              </a:pathLst>
            </a:custGeom>
            <a:solidFill>
              <a:srgbClr val="5E82A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85" name="Shape 685"/>
            <p:cNvSpPr/>
            <p:nvPr/>
          </p:nvSpPr>
          <p:spPr>
            <a:xfrm>
              <a:off x="1745825" y="972425"/>
              <a:ext cx="71125" cy="47025"/>
            </a:xfrm>
            <a:custGeom>
              <a:avLst/>
              <a:gdLst/>
              <a:ahLst/>
              <a:cxnLst/>
              <a:rect l="0" t="0" r="0" b="0"/>
              <a:pathLst>
                <a:path w="2845" h="1881" extrusionOk="0">
                  <a:moveTo>
                    <a:pt x="1" y="1"/>
                  </a:moveTo>
                  <a:lnTo>
                    <a:pt x="1" y="1103"/>
                  </a:lnTo>
                  <a:lnTo>
                    <a:pt x="2845" y="1881"/>
                  </a:lnTo>
                  <a:lnTo>
                    <a:pt x="2845" y="844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5E82A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86" name="Shape 686"/>
            <p:cNvSpPr/>
            <p:nvPr/>
          </p:nvSpPr>
          <p:spPr>
            <a:xfrm>
              <a:off x="1745825" y="640175"/>
              <a:ext cx="71125" cy="314450"/>
            </a:xfrm>
            <a:custGeom>
              <a:avLst/>
              <a:gdLst/>
              <a:ahLst/>
              <a:cxnLst/>
              <a:rect l="0" t="0" r="0" b="0"/>
              <a:pathLst>
                <a:path w="2845" h="12578" extrusionOk="0">
                  <a:moveTo>
                    <a:pt x="1" y="1"/>
                  </a:moveTo>
                  <a:lnTo>
                    <a:pt x="1" y="11735"/>
                  </a:lnTo>
                  <a:lnTo>
                    <a:pt x="2845" y="12578"/>
                  </a:lnTo>
                  <a:lnTo>
                    <a:pt x="2845" y="1038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5E82A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87" name="Shape 687"/>
            <p:cNvSpPr/>
            <p:nvPr/>
          </p:nvSpPr>
          <p:spPr>
            <a:xfrm>
              <a:off x="1842650" y="502425"/>
              <a:ext cx="66600" cy="64850"/>
            </a:xfrm>
            <a:custGeom>
              <a:avLst/>
              <a:gdLst/>
              <a:ahLst/>
              <a:cxnLst/>
              <a:rect l="0" t="0" r="0" b="0"/>
              <a:pathLst>
                <a:path w="2664" h="2594" extrusionOk="0">
                  <a:moveTo>
                    <a:pt x="2663" y="2593"/>
                  </a:moveTo>
                  <a:lnTo>
                    <a:pt x="2663" y="1102"/>
                  </a:lnTo>
                  <a:lnTo>
                    <a:pt x="1" y="0"/>
                  </a:lnTo>
                  <a:lnTo>
                    <a:pt x="1" y="1491"/>
                  </a:lnTo>
                  <a:lnTo>
                    <a:pt x="2663" y="2593"/>
                  </a:lnTo>
                  <a:close/>
                </a:path>
              </a:pathLst>
            </a:custGeom>
            <a:solidFill>
              <a:srgbClr val="BC8216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88" name="Shape 688"/>
            <p:cNvSpPr/>
            <p:nvPr/>
          </p:nvSpPr>
          <p:spPr>
            <a:xfrm>
              <a:off x="1842650" y="546175"/>
              <a:ext cx="66600" cy="499225"/>
            </a:xfrm>
            <a:custGeom>
              <a:avLst/>
              <a:gdLst/>
              <a:ahLst/>
              <a:cxnLst/>
              <a:rect l="0" t="0" r="0" b="0"/>
              <a:pathLst>
                <a:path w="2664" h="19969" extrusionOk="0">
                  <a:moveTo>
                    <a:pt x="1" y="1"/>
                  </a:moveTo>
                  <a:lnTo>
                    <a:pt x="1" y="19190"/>
                  </a:lnTo>
                  <a:lnTo>
                    <a:pt x="2663" y="19968"/>
                  </a:lnTo>
                  <a:lnTo>
                    <a:pt x="2663" y="1103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BC8216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89" name="Shape 689"/>
            <p:cNvSpPr/>
            <p:nvPr/>
          </p:nvSpPr>
          <p:spPr>
            <a:xfrm>
              <a:off x="1939475" y="533225"/>
              <a:ext cx="54475" cy="139400"/>
            </a:xfrm>
            <a:custGeom>
              <a:avLst/>
              <a:gdLst/>
              <a:ahLst/>
              <a:cxnLst/>
              <a:rect l="0" t="0" r="0" b="0"/>
              <a:pathLst>
                <a:path w="2179" h="5576" extrusionOk="0">
                  <a:moveTo>
                    <a:pt x="2179" y="5575"/>
                  </a:moveTo>
                  <a:lnTo>
                    <a:pt x="2179" y="908"/>
                  </a:lnTo>
                  <a:lnTo>
                    <a:pt x="0" y="0"/>
                  </a:lnTo>
                  <a:lnTo>
                    <a:pt x="0" y="4733"/>
                  </a:lnTo>
                  <a:lnTo>
                    <a:pt x="2179" y="5575"/>
                  </a:lnTo>
                  <a:close/>
                </a:path>
              </a:pathLst>
            </a:custGeom>
            <a:solidFill>
              <a:srgbClr val="BC3316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90" name="Shape 690"/>
            <p:cNvSpPr/>
            <p:nvPr/>
          </p:nvSpPr>
          <p:spPr>
            <a:xfrm>
              <a:off x="1939475" y="674225"/>
              <a:ext cx="54475" cy="38925"/>
            </a:xfrm>
            <a:custGeom>
              <a:avLst/>
              <a:gdLst/>
              <a:ahLst/>
              <a:cxnLst/>
              <a:rect l="0" t="0" r="0" b="0"/>
              <a:pathLst>
                <a:path w="2179" h="1557" extrusionOk="0">
                  <a:moveTo>
                    <a:pt x="2179" y="778"/>
                  </a:moveTo>
                  <a:lnTo>
                    <a:pt x="0" y="0"/>
                  </a:lnTo>
                  <a:lnTo>
                    <a:pt x="0" y="778"/>
                  </a:lnTo>
                  <a:lnTo>
                    <a:pt x="2179" y="1556"/>
                  </a:lnTo>
                  <a:lnTo>
                    <a:pt x="2179" y="778"/>
                  </a:lnTo>
                  <a:close/>
                </a:path>
              </a:pathLst>
            </a:custGeom>
            <a:solidFill>
              <a:srgbClr val="C9543D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91" name="Shape 691"/>
            <p:cNvSpPr/>
            <p:nvPr/>
          </p:nvSpPr>
          <p:spPr>
            <a:xfrm>
              <a:off x="1939475" y="701775"/>
              <a:ext cx="54475" cy="366300"/>
            </a:xfrm>
            <a:custGeom>
              <a:avLst/>
              <a:gdLst/>
              <a:ahLst/>
              <a:cxnLst/>
              <a:rect l="0" t="0" r="0" b="0"/>
              <a:pathLst>
                <a:path w="2179" h="14652" extrusionOk="0">
                  <a:moveTo>
                    <a:pt x="0" y="0"/>
                  </a:moveTo>
                  <a:lnTo>
                    <a:pt x="0" y="14068"/>
                  </a:lnTo>
                  <a:lnTo>
                    <a:pt x="2179" y="14652"/>
                  </a:lnTo>
                  <a:lnTo>
                    <a:pt x="2179" y="8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C3316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92" name="Shape 692"/>
            <p:cNvSpPr/>
            <p:nvPr/>
          </p:nvSpPr>
          <p:spPr>
            <a:xfrm>
              <a:off x="2028725" y="601275"/>
              <a:ext cx="87775" cy="98900"/>
            </a:xfrm>
            <a:custGeom>
              <a:avLst/>
              <a:gdLst/>
              <a:ahLst/>
              <a:cxnLst/>
              <a:rect l="0" t="0" r="0" b="0"/>
              <a:pathLst>
                <a:path w="3511" h="3956" extrusionOk="0">
                  <a:moveTo>
                    <a:pt x="3511" y="3955"/>
                  </a:moveTo>
                  <a:lnTo>
                    <a:pt x="3511" y="1427"/>
                  </a:lnTo>
                  <a:lnTo>
                    <a:pt x="1" y="1"/>
                  </a:lnTo>
                  <a:lnTo>
                    <a:pt x="1" y="2594"/>
                  </a:lnTo>
                  <a:lnTo>
                    <a:pt x="3511" y="3955"/>
                  </a:lnTo>
                  <a:close/>
                </a:path>
              </a:pathLst>
            </a:custGeom>
            <a:solidFill>
              <a:srgbClr val="0A8216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93" name="Shape 693"/>
            <p:cNvSpPr/>
            <p:nvPr/>
          </p:nvSpPr>
          <p:spPr>
            <a:xfrm>
              <a:off x="2028725" y="674225"/>
              <a:ext cx="87775" cy="353350"/>
            </a:xfrm>
            <a:custGeom>
              <a:avLst/>
              <a:gdLst/>
              <a:ahLst/>
              <a:cxnLst/>
              <a:rect l="0" t="0" r="0" b="0"/>
              <a:pathLst>
                <a:path w="3511" h="14134" extrusionOk="0">
                  <a:moveTo>
                    <a:pt x="3511" y="1362"/>
                  </a:moveTo>
                  <a:lnTo>
                    <a:pt x="1" y="0"/>
                  </a:lnTo>
                  <a:lnTo>
                    <a:pt x="1" y="13031"/>
                  </a:lnTo>
                  <a:lnTo>
                    <a:pt x="3511" y="14133"/>
                  </a:lnTo>
                  <a:lnTo>
                    <a:pt x="3511" y="1362"/>
                  </a:lnTo>
                  <a:close/>
                </a:path>
              </a:pathLst>
            </a:custGeom>
            <a:solidFill>
              <a:srgbClr val="3A9B44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94" name="Shape 694"/>
            <p:cNvSpPr/>
            <p:nvPr/>
          </p:nvSpPr>
          <p:spPr>
            <a:xfrm>
              <a:off x="2028725" y="1019425"/>
              <a:ext cx="87775" cy="85925"/>
            </a:xfrm>
            <a:custGeom>
              <a:avLst/>
              <a:gdLst/>
              <a:ahLst/>
              <a:cxnLst/>
              <a:rect l="0" t="0" r="0" b="0"/>
              <a:pathLst>
                <a:path w="3511" h="3437" extrusionOk="0">
                  <a:moveTo>
                    <a:pt x="1" y="1"/>
                  </a:moveTo>
                  <a:lnTo>
                    <a:pt x="1" y="2400"/>
                  </a:lnTo>
                  <a:lnTo>
                    <a:pt x="3511" y="3437"/>
                  </a:lnTo>
                  <a:lnTo>
                    <a:pt x="3511" y="1038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0A8216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95" name="Shape 695"/>
            <p:cNvSpPr/>
            <p:nvPr/>
          </p:nvSpPr>
          <p:spPr>
            <a:xfrm>
              <a:off x="411475" y="627225"/>
              <a:ext cx="1765550" cy="539725"/>
            </a:xfrm>
            <a:custGeom>
              <a:avLst/>
              <a:gdLst/>
              <a:ahLst/>
              <a:cxnLst/>
              <a:rect l="0" t="0" r="0" b="0"/>
              <a:pathLst>
                <a:path w="70622" h="21589" extrusionOk="0">
                  <a:moveTo>
                    <a:pt x="1" y="1621"/>
                  </a:moveTo>
                  <a:lnTo>
                    <a:pt x="70621" y="21588"/>
                  </a:lnTo>
                  <a:lnTo>
                    <a:pt x="70621" y="20227"/>
                  </a:lnTo>
                  <a:lnTo>
                    <a:pt x="1393" y="0"/>
                  </a:lnTo>
                  <a:lnTo>
                    <a:pt x="1030" y="389"/>
                  </a:lnTo>
                  <a:lnTo>
                    <a:pt x="667" y="778"/>
                  </a:lnTo>
                  <a:lnTo>
                    <a:pt x="303" y="1167"/>
                  </a:lnTo>
                  <a:lnTo>
                    <a:pt x="1" y="1621"/>
                  </a:lnTo>
                  <a:close/>
                </a:path>
              </a:pathLst>
            </a:custGeom>
            <a:solidFill>
              <a:srgbClr val="B7A093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96" name="Shape 696"/>
            <p:cNvSpPr/>
            <p:nvPr/>
          </p:nvSpPr>
          <p:spPr>
            <a:xfrm>
              <a:off x="216325" y="781175"/>
              <a:ext cx="1900175" cy="983825"/>
            </a:xfrm>
            <a:custGeom>
              <a:avLst/>
              <a:gdLst/>
              <a:ahLst/>
              <a:cxnLst/>
              <a:rect l="0" t="0" r="0" b="0"/>
              <a:pathLst>
                <a:path w="76007" h="39353" extrusionOk="0">
                  <a:moveTo>
                    <a:pt x="73404" y="22173"/>
                  </a:moveTo>
                  <a:lnTo>
                    <a:pt x="72013" y="19126"/>
                  </a:lnTo>
                  <a:lnTo>
                    <a:pt x="70318" y="20098"/>
                  </a:lnTo>
                  <a:lnTo>
                    <a:pt x="68926" y="17375"/>
                  </a:lnTo>
                  <a:lnTo>
                    <a:pt x="67414" y="17959"/>
                  </a:lnTo>
                  <a:lnTo>
                    <a:pt x="64569" y="15949"/>
                  </a:lnTo>
                  <a:lnTo>
                    <a:pt x="61181" y="18088"/>
                  </a:lnTo>
                  <a:lnTo>
                    <a:pt x="60696" y="17375"/>
                  </a:lnTo>
                  <a:lnTo>
                    <a:pt x="58881" y="17829"/>
                  </a:lnTo>
                  <a:lnTo>
                    <a:pt x="56945" y="14717"/>
                  </a:lnTo>
                  <a:lnTo>
                    <a:pt x="52467" y="15430"/>
                  </a:lnTo>
                  <a:lnTo>
                    <a:pt x="50409" y="10114"/>
                  </a:lnTo>
                  <a:lnTo>
                    <a:pt x="45870" y="11281"/>
                  </a:lnTo>
                  <a:lnTo>
                    <a:pt x="43329" y="8883"/>
                  </a:lnTo>
                  <a:lnTo>
                    <a:pt x="40485" y="10568"/>
                  </a:lnTo>
                  <a:lnTo>
                    <a:pt x="38972" y="10114"/>
                  </a:lnTo>
                  <a:lnTo>
                    <a:pt x="36551" y="11217"/>
                  </a:lnTo>
                  <a:lnTo>
                    <a:pt x="35522" y="10244"/>
                  </a:lnTo>
                  <a:lnTo>
                    <a:pt x="33526" y="6549"/>
                  </a:lnTo>
                  <a:lnTo>
                    <a:pt x="27232" y="9985"/>
                  </a:lnTo>
                  <a:lnTo>
                    <a:pt x="24327" y="3826"/>
                  </a:lnTo>
                  <a:lnTo>
                    <a:pt x="21181" y="5900"/>
                  </a:lnTo>
                  <a:lnTo>
                    <a:pt x="20152" y="5123"/>
                  </a:lnTo>
                  <a:lnTo>
                    <a:pt x="16037" y="7716"/>
                  </a:lnTo>
                  <a:lnTo>
                    <a:pt x="13919" y="5512"/>
                  </a:lnTo>
                  <a:lnTo>
                    <a:pt x="12103" y="6873"/>
                  </a:lnTo>
                  <a:lnTo>
                    <a:pt x="9259" y="1"/>
                  </a:lnTo>
                  <a:lnTo>
                    <a:pt x="3692" y="1622"/>
                  </a:lnTo>
                  <a:lnTo>
                    <a:pt x="2845" y="3372"/>
                  </a:lnTo>
                  <a:lnTo>
                    <a:pt x="2119" y="5187"/>
                  </a:lnTo>
                  <a:lnTo>
                    <a:pt x="1453" y="7003"/>
                  </a:lnTo>
                  <a:lnTo>
                    <a:pt x="969" y="8818"/>
                  </a:lnTo>
                  <a:lnTo>
                    <a:pt x="545" y="10633"/>
                  </a:lnTo>
                  <a:lnTo>
                    <a:pt x="243" y="12513"/>
                  </a:lnTo>
                  <a:lnTo>
                    <a:pt x="61" y="14458"/>
                  </a:lnTo>
                  <a:lnTo>
                    <a:pt x="1" y="16338"/>
                  </a:lnTo>
                  <a:lnTo>
                    <a:pt x="61" y="17894"/>
                  </a:lnTo>
                  <a:lnTo>
                    <a:pt x="122" y="19385"/>
                  </a:lnTo>
                  <a:lnTo>
                    <a:pt x="364" y="20876"/>
                  </a:lnTo>
                  <a:lnTo>
                    <a:pt x="606" y="22367"/>
                  </a:lnTo>
                  <a:lnTo>
                    <a:pt x="908" y="23858"/>
                  </a:lnTo>
                  <a:lnTo>
                    <a:pt x="1332" y="25349"/>
                  </a:lnTo>
                  <a:lnTo>
                    <a:pt x="1877" y="26776"/>
                  </a:lnTo>
                  <a:lnTo>
                    <a:pt x="2421" y="28202"/>
                  </a:lnTo>
                  <a:lnTo>
                    <a:pt x="76007" y="39353"/>
                  </a:lnTo>
                  <a:lnTo>
                    <a:pt x="73404" y="22173"/>
                  </a:lnTo>
                  <a:close/>
                </a:path>
              </a:pathLst>
            </a:custGeom>
            <a:solidFill>
              <a:srgbClr val="194CC9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97" name="Shape 697"/>
            <p:cNvSpPr/>
            <p:nvPr/>
          </p:nvSpPr>
          <p:spPr>
            <a:xfrm>
              <a:off x="564275" y="918950"/>
              <a:ext cx="136200" cy="615900"/>
            </a:xfrm>
            <a:custGeom>
              <a:avLst/>
              <a:gdLst/>
              <a:ahLst/>
              <a:cxnLst/>
              <a:rect l="0" t="0" r="0" b="0"/>
              <a:pathLst>
                <a:path w="5448" h="24636" extrusionOk="0">
                  <a:moveTo>
                    <a:pt x="5447" y="1492"/>
                  </a:moveTo>
                  <a:lnTo>
                    <a:pt x="1" y="1"/>
                  </a:lnTo>
                  <a:lnTo>
                    <a:pt x="1" y="23663"/>
                  </a:lnTo>
                  <a:lnTo>
                    <a:pt x="5447" y="24636"/>
                  </a:lnTo>
                  <a:lnTo>
                    <a:pt x="5447" y="149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98" name="Shape 698"/>
            <p:cNvSpPr/>
            <p:nvPr/>
          </p:nvSpPr>
          <p:spPr>
            <a:xfrm>
              <a:off x="720100" y="909225"/>
              <a:ext cx="89300" cy="643450"/>
            </a:xfrm>
            <a:custGeom>
              <a:avLst/>
              <a:gdLst/>
              <a:ahLst/>
              <a:cxnLst/>
              <a:rect l="0" t="0" r="0" b="0"/>
              <a:pathLst>
                <a:path w="3572" h="25738" extrusionOk="0">
                  <a:moveTo>
                    <a:pt x="3571" y="1038"/>
                  </a:moveTo>
                  <a:lnTo>
                    <a:pt x="1" y="1"/>
                  </a:lnTo>
                  <a:lnTo>
                    <a:pt x="1" y="25155"/>
                  </a:lnTo>
                  <a:lnTo>
                    <a:pt x="3571" y="25738"/>
                  </a:lnTo>
                  <a:lnTo>
                    <a:pt x="3571" y="103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99" name="Shape 699"/>
            <p:cNvSpPr/>
            <p:nvPr/>
          </p:nvSpPr>
          <p:spPr>
            <a:xfrm>
              <a:off x="824500" y="876800"/>
              <a:ext cx="124075" cy="700200"/>
            </a:xfrm>
            <a:custGeom>
              <a:avLst/>
              <a:gdLst/>
              <a:ahLst/>
              <a:cxnLst/>
              <a:rect l="0" t="0" r="0" b="0"/>
              <a:pathLst>
                <a:path w="4963" h="28008" extrusionOk="0">
                  <a:moveTo>
                    <a:pt x="4963" y="1492"/>
                  </a:moveTo>
                  <a:lnTo>
                    <a:pt x="0" y="1"/>
                  </a:lnTo>
                  <a:lnTo>
                    <a:pt x="0" y="27165"/>
                  </a:lnTo>
                  <a:lnTo>
                    <a:pt x="4963" y="28007"/>
                  </a:lnTo>
                  <a:lnTo>
                    <a:pt x="4963" y="149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00" name="Shape 700"/>
            <p:cNvSpPr/>
            <p:nvPr/>
          </p:nvSpPr>
          <p:spPr>
            <a:xfrm>
              <a:off x="968225" y="1021050"/>
              <a:ext cx="66575" cy="570525"/>
            </a:xfrm>
            <a:custGeom>
              <a:avLst/>
              <a:gdLst/>
              <a:ahLst/>
              <a:cxnLst/>
              <a:rect l="0" t="0" r="0" b="0"/>
              <a:pathLst>
                <a:path w="2663" h="22821" extrusionOk="0">
                  <a:moveTo>
                    <a:pt x="2663" y="714"/>
                  </a:moveTo>
                  <a:lnTo>
                    <a:pt x="0" y="1"/>
                  </a:lnTo>
                  <a:lnTo>
                    <a:pt x="0" y="22367"/>
                  </a:lnTo>
                  <a:lnTo>
                    <a:pt x="2663" y="22821"/>
                  </a:lnTo>
                  <a:lnTo>
                    <a:pt x="2663" y="7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01" name="Shape 701"/>
            <p:cNvSpPr/>
            <p:nvPr/>
          </p:nvSpPr>
          <p:spPr>
            <a:xfrm>
              <a:off x="1054450" y="944875"/>
              <a:ext cx="119550" cy="671025"/>
            </a:xfrm>
            <a:custGeom>
              <a:avLst/>
              <a:gdLst/>
              <a:ahLst/>
              <a:cxnLst/>
              <a:rect l="0" t="0" r="0" b="0"/>
              <a:pathLst>
                <a:path w="4782" h="26841" extrusionOk="0">
                  <a:moveTo>
                    <a:pt x="4781" y="1427"/>
                  </a:moveTo>
                  <a:lnTo>
                    <a:pt x="1" y="1"/>
                  </a:lnTo>
                  <a:lnTo>
                    <a:pt x="1" y="25998"/>
                  </a:lnTo>
                  <a:lnTo>
                    <a:pt x="4781" y="26840"/>
                  </a:lnTo>
                  <a:lnTo>
                    <a:pt x="4781" y="14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02" name="Shape 702"/>
            <p:cNvSpPr/>
            <p:nvPr/>
          </p:nvSpPr>
          <p:spPr>
            <a:xfrm>
              <a:off x="1190600" y="1034025"/>
              <a:ext cx="96850" cy="601325"/>
            </a:xfrm>
            <a:custGeom>
              <a:avLst/>
              <a:gdLst/>
              <a:ahLst/>
              <a:cxnLst/>
              <a:rect l="0" t="0" r="0" b="0"/>
              <a:pathLst>
                <a:path w="3874" h="24053" extrusionOk="0">
                  <a:moveTo>
                    <a:pt x="3874" y="1103"/>
                  </a:moveTo>
                  <a:lnTo>
                    <a:pt x="1" y="0"/>
                  </a:lnTo>
                  <a:lnTo>
                    <a:pt x="1" y="23404"/>
                  </a:lnTo>
                  <a:lnTo>
                    <a:pt x="3874" y="24052"/>
                  </a:lnTo>
                  <a:lnTo>
                    <a:pt x="3874" y="110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03" name="Shape 703"/>
            <p:cNvSpPr/>
            <p:nvPr/>
          </p:nvSpPr>
          <p:spPr>
            <a:xfrm>
              <a:off x="1299525" y="1003225"/>
              <a:ext cx="158875" cy="661300"/>
            </a:xfrm>
            <a:custGeom>
              <a:avLst/>
              <a:gdLst/>
              <a:ahLst/>
              <a:cxnLst/>
              <a:rect l="0" t="0" r="0" b="0"/>
              <a:pathLst>
                <a:path w="6355" h="26452" extrusionOk="0">
                  <a:moveTo>
                    <a:pt x="6355" y="1881"/>
                  </a:moveTo>
                  <a:lnTo>
                    <a:pt x="1" y="1"/>
                  </a:lnTo>
                  <a:lnTo>
                    <a:pt x="1" y="25349"/>
                  </a:lnTo>
                  <a:lnTo>
                    <a:pt x="6355" y="26451"/>
                  </a:lnTo>
                  <a:lnTo>
                    <a:pt x="6355" y="18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04" name="Shape 704"/>
            <p:cNvSpPr/>
            <p:nvPr/>
          </p:nvSpPr>
          <p:spPr>
            <a:xfrm>
              <a:off x="1476550" y="1034025"/>
              <a:ext cx="149775" cy="659675"/>
            </a:xfrm>
            <a:custGeom>
              <a:avLst/>
              <a:gdLst/>
              <a:ahLst/>
              <a:cxnLst/>
              <a:rect l="0" t="0" r="0" b="0"/>
              <a:pathLst>
                <a:path w="5991" h="26387" extrusionOk="0">
                  <a:moveTo>
                    <a:pt x="5991" y="1816"/>
                  </a:moveTo>
                  <a:lnTo>
                    <a:pt x="0" y="0"/>
                  </a:lnTo>
                  <a:lnTo>
                    <a:pt x="0" y="25349"/>
                  </a:lnTo>
                  <a:lnTo>
                    <a:pt x="5991" y="26386"/>
                  </a:lnTo>
                  <a:lnTo>
                    <a:pt x="5991" y="18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05" name="Shape 705"/>
            <p:cNvSpPr/>
            <p:nvPr/>
          </p:nvSpPr>
          <p:spPr>
            <a:xfrm>
              <a:off x="1639925" y="1149100"/>
              <a:ext cx="77175" cy="560800"/>
            </a:xfrm>
            <a:custGeom>
              <a:avLst/>
              <a:gdLst/>
              <a:ahLst/>
              <a:cxnLst/>
              <a:rect l="0" t="0" r="0" b="0"/>
              <a:pathLst>
                <a:path w="3087" h="22432" extrusionOk="0">
                  <a:moveTo>
                    <a:pt x="3087" y="908"/>
                  </a:moveTo>
                  <a:lnTo>
                    <a:pt x="1" y="0"/>
                  </a:lnTo>
                  <a:lnTo>
                    <a:pt x="1" y="21913"/>
                  </a:lnTo>
                  <a:lnTo>
                    <a:pt x="3087" y="22431"/>
                  </a:lnTo>
                  <a:lnTo>
                    <a:pt x="3087" y="9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06" name="Shape 706"/>
            <p:cNvSpPr/>
            <p:nvPr/>
          </p:nvSpPr>
          <p:spPr>
            <a:xfrm>
              <a:off x="1733725" y="1215550"/>
              <a:ext cx="92300" cy="513800"/>
            </a:xfrm>
            <a:custGeom>
              <a:avLst/>
              <a:gdLst/>
              <a:ahLst/>
              <a:cxnLst/>
              <a:rect l="0" t="0" r="0" b="0"/>
              <a:pathLst>
                <a:path w="3692" h="20552" extrusionOk="0">
                  <a:moveTo>
                    <a:pt x="3692" y="1038"/>
                  </a:moveTo>
                  <a:lnTo>
                    <a:pt x="0" y="0"/>
                  </a:lnTo>
                  <a:lnTo>
                    <a:pt x="0" y="19903"/>
                  </a:lnTo>
                  <a:lnTo>
                    <a:pt x="3692" y="20551"/>
                  </a:lnTo>
                  <a:lnTo>
                    <a:pt x="3692" y="103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07" name="Shape 707"/>
            <p:cNvSpPr/>
            <p:nvPr/>
          </p:nvSpPr>
          <p:spPr>
            <a:xfrm>
              <a:off x="1830550" y="1179900"/>
              <a:ext cx="89275" cy="565650"/>
            </a:xfrm>
            <a:custGeom>
              <a:avLst/>
              <a:gdLst/>
              <a:ahLst/>
              <a:cxnLst/>
              <a:rect l="0" t="0" r="0" b="0"/>
              <a:pathLst>
                <a:path w="3571" h="22626" extrusionOk="0">
                  <a:moveTo>
                    <a:pt x="3571" y="1037"/>
                  </a:moveTo>
                  <a:lnTo>
                    <a:pt x="0" y="0"/>
                  </a:lnTo>
                  <a:lnTo>
                    <a:pt x="0" y="21977"/>
                  </a:lnTo>
                  <a:lnTo>
                    <a:pt x="3571" y="22626"/>
                  </a:lnTo>
                  <a:lnTo>
                    <a:pt x="3571" y="103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08" name="Shape 708"/>
            <p:cNvSpPr/>
            <p:nvPr/>
          </p:nvSpPr>
          <p:spPr>
            <a:xfrm>
              <a:off x="1927375" y="1196100"/>
              <a:ext cx="78700" cy="564050"/>
            </a:xfrm>
            <a:custGeom>
              <a:avLst/>
              <a:gdLst/>
              <a:ahLst/>
              <a:cxnLst/>
              <a:rect l="0" t="0" r="0" b="0"/>
              <a:pathLst>
                <a:path w="3148" h="22562" extrusionOk="0">
                  <a:moveTo>
                    <a:pt x="3147" y="908"/>
                  </a:moveTo>
                  <a:lnTo>
                    <a:pt x="0" y="0"/>
                  </a:lnTo>
                  <a:lnTo>
                    <a:pt x="0" y="21978"/>
                  </a:lnTo>
                  <a:lnTo>
                    <a:pt x="3147" y="22561"/>
                  </a:lnTo>
                  <a:lnTo>
                    <a:pt x="3147" y="9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09" name="Shape 709"/>
            <p:cNvSpPr/>
            <p:nvPr/>
          </p:nvSpPr>
          <p:spPr>
            <a:xfrm>
              <a:off x="2016625" y="1259300"/>
              <a:ext cx="113500" cy="521900"/>
            </a:xfrm>
            <a:custGeom>
              <a:avLst/>
              <a:gdLst/>
              <a:ahLst/>
              <a:cxnLst/>
              <a:rect l="0" t="0" r="0" b="0"/>
              <a:pathLst>
                <a:path w="4540" h="20876" extrusionOk="0">
                  <a:moveTo>
                    <a:pt x="4539" y="1297"/>
                  </a:moveTo>
                  <a:lnTo>
                    <a:pt x="1" y="1"/>
                  </a:lnTo>
                  <a:lnTo>
                    <a:pt x="1" y="20098"/>
                  </a:lnTo>
                  <a:lnTo>
                    <a:pt x="4539" y="20876"/>
                  </a:lnTo>
                  <a:lnTo>
                    <a:pt x="4539" y="129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10" name="Shape 710"/>
            <p:cNvSpPr/>
            <p:nvPr/>
          </p:nvSpPr>
          <p:spPr>
            <a:xfrm>
              <a:off x="447800" y="781175"/>
              <a:ext cx="96850" cy="726125"/>
            </a:xfrm>
            <a:custGeom>
              <a:avLst/>
              <a:gdLst/>
              <a:ahLst/>
              <a:cxnLst/>
              <a:rect l="0" t="0" r="0" b="0"/>
              <a:pathLst>
                <a:path w="3874" h="29045" extrusionOk="0">
                  <a:moveTo>
                    <a:pt x="3873" y="1168"/>
                  </a:moveTo>
                  <a:lnTo>
                    <a:pt x="0" y="1"/>
                  </a:lnTo>
                  <a:lnTo>
                    <a:pt x="0" y="28396"/>
                  </a:lnTo>
                  <a:lnTo>
                    <a:pt x="3873" y="29045"/>
                  </a:lnTo>
                  <a:lnTo>
                    <a:pt x="3873" y="116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11" name="Shape 711"/>
            <p:cNvSpPr/>
            <p:nvPr/>
          </p:nvSpPr>
          <p:spPr>
            <a:xfrm>
              <a:off x="459900" y="970825"/>
              <a:ext cx="71125" cy="30800"/>
            </a:xfrm>
            <a:custGeom>
              <a:avLst/>
              <a:gdLst/>
              <a:ahLst/>
              <a:cxnLst/>
              <a:rect l="0" t="0" r="0" b="0"/>
              <a:pathLst>
                <a:path w="2845" h="1232" extrusionOk="0">
                  <a:moveTo>
                    <a:pt x="0" y="0"/>
                  </a:moveTo>
                  <a:lnTo>
                    <a:pt x="0" y="519"/>
                  </a:lnTo>
                  <a:lnTo>
                    <a:pt x="2845" y="1232"/>
                  </a:lnTo>
                  <a:lnTo>
                    <a:pt x="2845" y="7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7C1EA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12" name="Shape 712"/>
            <p:cNvSpPr/>
            <p:nvPr/>
          </p:nvSpPr>
          <p:spPr>
            <a:xfrm>
              <a:off x="459900" y="991875"/>
              <a:ext cx="71125" cy="356600"/>
            </a:xfrm>
            <a:custGeom>
              <a:avLst/>
              <a:gdLst/>
              <a:ahLst/>
              <a:cxnLst/>
              <a:rect l="0" t="0" r="0" b="0"/>
              <a:pathLst>
                <a:path w="2845" h="14264" extrusionOk="0">
                  <a:moveTo>
                    <a:pt x="2845" y="14263"/>
                  </a:moveTo>
                  <a:lnTo>
                    <a:pt x="2845" y="714"/>
                  </a:lnTo>
                  <a:lnTo>
                    <a:pt x="0" y="1"/>
                  </a:lnTo>
                  <a:lnTo>
                    <a:pt x="0" y="13745"/>
                  </a:lnTo>
                  <a:lnTo>
                    <a:pt x="2845" y="14263"/>
                  </a:lnTo>
                  <a:close/>
                </a:path>
              </a:pathLst>
            </a:custGeom>
            <a:solidFill>
              <a:srgbClr val="87C1EA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13" name="Shape 713"/>
            <p:cNvSpPr/>
            <p:nvPr/>
          </p:nvSpPr>
          <p:spPr>
            <a:xfrm>
              <a:off x="459900" y="797400"/>
              <a:ext cx="71125" cy="121575"/>
            </a:xfrm>
            <a:custGeom>
              <a:avLst/>
              <a:gdLst/>
              <a:ahLst/>
              <a:cxnLst/>
              <a:rect l="0" t="0" r="0" b="0"/>
              <a:pathLst>
                <a:path w="2845" h="4863" extrusionOk="0">
                  <a:moveTo>
                    <a:pt x="2845" y="4863"/>
                  </a:moveTo>
                  <a:lnTo>
                    <a:pt x="2845" y="843"/>
                  </a:lnTo>
                  <a:lnTo>
                    <a:pt x="0" y="0"/>
                  </a:lnTo>
                  <a:lnTo>
                    <a:pt x="0" y="4085"/>
                  </a:lnTo>
                  <a:lnTo>
                    <a:pt x="2845" y="4863"/>
                  </a:lnTo>
                  <a:close/>
                </a:path>
              </a:pathLst>
            </a:custGeom>
            <a:solidFill>
              <a:srgbClr val="87C1EA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14" name="Shape 714"/>
            <p:cNvSpPr/>
            <p:nvPr/>
          </p:nvSpPr>
          <p:spPr>
            <a:xfrm>
              <a:off x="459900" y="1354925"/>
              <a:ext cx="71125" cy="131300"/>
            </a:xfrm>
            <a:custGeom>
              <a:avLst/>
              <a:gdLst/>
              <a:ahLst/>
              <a:cxnLst/>
              <a:rect l="0" t="0" r="0" b="0"/>
              <a:pathLst>
                <a:path w="2845" h="5252" extrusionOk="0">
                  <a:moveTo>
                    <a:pt x="0" y="1"/>
                  </a:moveTo>
                  <a:lnTo>
                    <a:pt x="0" y="4798"/>
                  </a:lnTo>
                  <a:lnTo>
                    <a:pt x="2845" y="5252"/>
                  </a:lnTo>
                  <a:lnTo>
                    <a:pt x="2845" y="58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87C1EA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15" name="Shape 715"/>
            <p:cNvSpPr/>
            <p:nvPr/>
          </p:nvSpPr>
          <p:spPr>
            <a:xfrm>
              <a:off x="459900" y="920575"/>
              <a:ext cx="71125" cy="61600"/>
            </a:xfrm>
            <a:custGeom>
              <a:avLst/>
              <a:gdLst/>
              <a:ahLst/>
              <a:cxnLst/>
              <a:rect l="0" t="0" r="0" b="0"/>
              <a:pathLst>
                <a:path w="2845" h="2464" extrusionOk="0">
                  <a:moveTo>
                    <a:pt x="0" y="0"/>
                  </a:moveTo>
                  <a:lnTo>
                    <a:pt x="0" y="1686"/>
                  </a:lnTo>
                  <a:lnTo>
                    <a:pt x="2845" y="2464"/>
                  </a:lnTo>
                  <a:lnTo>
                    <a:pt x="2845" y="7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7C1EA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16" name="Shape 716"/>
            <p:cNvSpPr/>
            <p:nvPr/>
          </p:nvSpPr>
          <p:spPr>
            <a:xfrm>
              <a:off x="577900" y="1027550"/>
              <a:ext cx="108950" cy="42150"/>
            </a:xfrm>
            <a:custGeom>
              <a:avLst/>
              <a:gdLst/>
              <a:ahLst/>
              <a:cxnLst/>
              <a:rect l="0" t="0" r="0" b="0"/>
              <a:pathLst>
                <a:path w="4358" h="1686" extrusionOk="0">
                  <a:moveTo>
                    <a:pt x="0" y="584"/>
                  </a:moveTo>
                  <a:lnTo>
                    <a:pt x="4358" y="1686"/>
                  </a:lnTo>
                  <a:lnTo>
                    <a:pt x="4358" y="1102"/>
                  </a:lnTo>
                  <a:lnTo>
                    <a:pt x="0" y="0"/>
                  </a:lnTo>
                  <a:lnTo>
                    <a:pt x="0" y="584"/>
                  </a:lnTo>
                  <a:close/>
                </a:path>
              </a:pathLst>
            </a:custGeom>
            <a:solidFill>
              <a:srgbClr val="EAB59E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17" name="Shape 717"/>
            <p:cNvSpPr/>
            <p:nvPr/>
          </p:nvSpPr>
          <p:spPr>
            <a:xfrm>
              <a:off x="577900" y="1398700"/>
              <a:ext cx="108950" cy="34050"/>
            </a:xfrm>
            <a:custGeom>
              <a:avLst/>
              <a:gdLst/>
              <a:ahLst/>
              <a:cxnLst/>
              <a:rect l="0" t="0" r="0" b="0"/>
              <a:pathLst>
                <a:path w="4358" h="1362" extrusionOk="0">
                  <a:moveTo>
                    <a:pt x="4358" y="778"/>
                  </a:moveTo>
                  <a:lnTo>
                    <a:pt x="0" y="0"/>
                  </a:lnTo>
                  <a:lnTo>
                    <a:pt x="0" y="584"/>
                  </a:lnTo>
                  <a:lnTo>
                    <a:pt x="4358" y="1362"/>
                  </a:lnTo>
                  <a:lnTo>
                    <a:pt x="4358" y="778"/>
                  </a:lnTo>
                  <a:close/>
                </a:path>
              </a:pathLst>
            </a:custGeom>
            <a:solidFill>
              <a:srgbClr val="8768EA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18" name="Shape 718"/>
            <p:cNvSpPr/>
            <p:nvPr/>
          </p:nvSpPr>
          <p:spPr>
            <a:xfrm>
              <a:off x="577900" y="1423000"/>
              <a:ext cx="108950" cy="81075"/>
            </a:xfrm>
            <a:custGeom>
              <a:avLst/>
              <a:gdLst/>
              <a:ahLst/>
              <a:cxnLst/>
              <a:rect l="0" t="0" r="0" b="0"/>
              <a:pathLst>
                <a:path w="4358" h="3243" extrusionOk="0">
                  <a:moveTo>
                    <a:pt x="0" y="1"/>
                  </a:moveTo>
                  <a:lnTo>
                    <a:pt x="0" y="2464"/>
                  </a:lnTo>
                  <a:lnTo>
                    <a:pt x="4358" y="3242"/>
                  </a:lnTo>
                  <a:lnTo>
                    <a:pt x="4358" y="77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8768EA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19" name="Shape 719"/>
            <p:cNvSpPr/>
            <p:nvPr/>
          </p:nvSpPr>
          <p:spPr>
            <a:xfrm>
              <a:off x="577900" y="1068050"/>
              <a:ext cx="108950" cy="333900"/>
            </a:xfrm>
            <a:custGeom>
              <a:avLst/>
              <a:gdLst/>
              <a:ahLst/>
              <a:cxnLst/>
              <a:rect l="0" t="0" r="0" b="0"/>
              <a:pathLst>
                <a:path w="4358" h="13356" extrusionOk="0">
                  <a:moveTo>
                    <a:pt x="4358" y="13356"/>
                  </a:moveTo>
                  <a:lnTo>
                    <a:pt x="4358" y="1103"/>
                  </a:lnTo>
                  <a:lnTo>
                    <a:pt x="0" y="1"/>
                  </a:lnTo>
                  <a:lnTo>
                    <a:pt x="0" y="12513"/>
                  </a:lnTo>
                  <a:lnTo>
                    <a:pt x="4358" y="13356"/>
                  </a:lnTo>
                  <a:close/>
                </a:path>
              </a:pathLst>
            </a:custGeom>
            <a:solidFill>
              <a:srgbClr val="8768EA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20" name="Shape 720"/>
            <p:cNvSpPr/>
            <p:nvPr/>
          </p:nvSpPr>
          <p:spPr>
            <a:xfrm>
              <a:off x="577900" y="944875"/>
              <a:ext cx="108950" cy="97275"/>
            </a:xfrm>
            <a:custGeom>
              <a:avLst/>
              <a:gdLst/>
              <a:ahLst/>
              <a:cxnLst/>
              <a:rect l="0" t="0" r="0" b="0"/>
              <a:pathLst>
                <a:path w="4358" h="3891" extrusionOk="0">
                  <a:moveTo>
                    <a:pt x="4358" y="3891"/>
                  </a:moveTo>
                  <a:lnTo>
                    <a:pt x="4358" y="1168"/>
                  </a:lnTo>
                  <a:lnTo>
                    <a:pt x="0" y="1"/>
                  </a:lnTo>
                  <a:lnTo>
                    <a:pt x="0" y="2724"/>
                  </a:lnTo>
                  <a:lnTo>
                    <a:pt x="4358" y="3891"/>
                  </a:lnTo>
                  <a:close/>
                </a:path>
              </a:pathLst>
            </a:custGeom>
            <a:solidFill>
              <a:srgbClr val="8768EA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21" name="Shape 721"/>
            <p:cNvSpPr/>
            <p:nvPr/>
          </p:nvSpPr>
          <p:spPr>
            <a:xfrm>
              <a:off x="732200" y="1024300"/>
              <a:ext cx="62075" cy="397100"/>
            </a:xfrm>
            <a:custGeom>
              <a:avLst/>
              <a:gdLst/>
              <a:ahLst/>
              <a:cxnLst/>
              <a:rect l="0" t="0" r="0" b="0"/>
              <a:pathLst>
                <a:path w="2483" h="15884" extrusionOk="0">
                  <a:moveTo>
                    <a:pt x="1" y="0"/>
                  </a:moveTo>
                  <a:lnTo>
                    <a:pt x="1" y="15495"/>
                  </a:lnTo>
                  <a:lnTo>
                    <a:pt x="2482" y="15884"/>
                  </a:lnTo>
                  <a:lnTo>
                    <a:pt x="2482" y="58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93AD7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22" name="Shape 722"/>
            <p:cNvSpPr/>
            <p:nvPr/>
          </p:nvSpPr>
          <p:spPr>
            <a:xfrm>
              <a:off x="732200" y="930300"/>
              <a:ext cx="62075" cy="92400"/>
            </a:xfrm>
            <a:custGeom>
              <a:avLst/>
              <a:gdLst/>
              <a:ahLst/>
              <a:cxnLst/>
              <a:rect l="0" t="0" r="0" b="0"/>
              <a:pathLst>
                <a:path w="2483" h="3696" extrusionOk="0">
                  <a:moveTo>
                    <a:pt x="2482" y="3696"/>
                  </a:moveTo>
                  <a:lnTo>
                    <a:pt x="2482" y="713"/>
                  </a:lnTo>
                  <a:lnTo>
                    <a:pt x="1" y="0"/>
                  </a:lnTo>
                  <a:lnTo>
                    <a:pt x="1" y="3047"/>
                  </a:lnTo>
                  <a:lnTo>
                    <a:pt x="2482" y="3696"/>
                  </a:lnTo>
                  <a:close/>
                </a:path>
              </a:pathLst>
            </a:custGeom>
            <a:solidFill>
              <a:srgbClr val="93AD7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23" name="Shape 723"/>
            <p:cNvSpPr/>
            <p:nvPr/>
          </p:nvSpPr>
          <p:spPr>
            <a:xfrm>
              <a:off x="732200" y="1432725"/>
              <a:ext cx="62075" cy="25950"/>
            </a:xfrm>
            <a:custGeom>
              <a:avLst/>
              <a:gdLst/>
              <a:ahLst/>
              <a:cxnLst/>
              <a:rect l="0" t="0" r="0" b="0"/>
              <a:pathLst>
                <a:path w="2483" h="1038" extrusionOk="0">
                  <a:moveTo>
                    <a:pt x="2482" y="1038"/>
                  </a:moveTo>
                  <a:lnTo>
                    <a:pt x="2482" y="454"/>
                  </a:lnTo>
                  <a:lnTo>
                    <a:pt x="1" y="1"/>
                  </a:lnTo>
                  <a:lnTo>
                    <a:pt x="1" y="519"/>
                  </a:lnTo>
                  <a:lnTo>
                    <a:pt x="2482" y="1038"/>
                  </a:lnTo>
                  <a:close/>
                </a:path>
              </a:pathLst>
            </a:custGeom>
            <a:solidFill>
              <a:srgbClr val="93AD7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24" name="Shape 724"/>
            <p:cNvSpPr/>
            <p:nvPr/>
          </p:nvSpPr>
          <p:spPr>
            <a:xfrm>
              <a:off x="732200" y="1460275"/>
              <a:ext cx="62075" cy="63250"/>
            </a:xfrm>
            <a:custGeom>
              <a:avLst/>
              <a:gdLst/>
              <a:ahLst/>
              <a:cxnLst/>
              <a:rect l="0" t="0" r="0" b="0"/>
              <a:pathLst>
                <a:path w="2483" h="2530" extrusionOk="0">
                  <a:moveTo>
                    <a:pt x="1" y="1"/>
                  </a:moveTo>
                  <a:lnTo>
                    <a:pt x="1" y="2140"/>
                  </a:lnTo>
                  <a:lnTo>
                    <a:pt x="2482" y="2529"/>
                  </a:lnTo>
                  <a:lnTo>
                    <a:pt x="2482" y="454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93AD7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25" name="Shape 725"/>
            <p:cNvSpPr/>
            <p:nvPr/>
          </p:nvSpPr>
          <p:spPr>
            <a:xfrm>
              <a:off x="835075" y="1019425"/>
              <a:ext cx="104425" cy="56750"/>
            </a:xfrm>
            <a:custGeom>
              <a:avLst/>
              <a:gdLst/>
              <a:ahLst/>
              <a:cxnLst/>
              <a:rect l="0" t="0" r="0" b="0"/>
              <a:pathLst>
                <a:path w="4177" h="2270" extrusionOk="0">
                  <a:moveTo>
                    <a:pt x="1" y="1168"/>
                  </a:moveTo>
                  <a:lnTo>
                    <a:pt x="4176" y="2270"/>
                  </a:lnTo>
                  <a:lnTo>
                    <a:pt x="4176" y="1103"/>
                  </a:lnTo>
                  <a:lnTo>
                    <a:pt x="1" y="1"/>
                  </a:lnTo>
                  <a:lnTo>
                    <a:pt x="1" y="1168"/>
                  </a:lnTo>
                  <a:close/>
                </a:path>
              </a:pathLst>
            </a:custGeom>
            <a:solidFill>
              <a:srgbClr val="EAB59E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26" name="Shape 726"/>
            <p:cNvSpPr/>
            <p:nvPr/>
          </p:nvSpPr>
          <p:spPr>
            <a:xfrm>
              <a:off x="835075" y="1068050"/>
              <a:ext cx="104425" cy="410075"/>
            </a:xfrm>
            <a:custGeom>
              <a:avLst/>
              <a:gdLst/>
              <a:ahLst/>
              <a:cxnLst/>
              <a:rect l="0" t="0" r="0" b="0"/>
              <a:pathLst>
                <a:path w="4177" h="16403" extrusionOk="0">
                  <a:moveTo>
                    <a:pt x="4176" y="1103"/>
                  </a:moveTo>
                  <a:lnTo>
                    <a:pt x="1" y="1"/>
                  </a:lnTo>
                  <a:lnTo>
                    <a:pt x="1" y="15625"/>
                  </a:lnTo>
                  <a:lnTo>
                    <a:pt x="4176" y="16403"/>
                  </a:lnTo>
                  <a:lnTo>
                    <a:pt x="4176" y="1103"/>
                  </a:lnTo>
                  <a:close/>
                </a:path>
              </a:pathLst>
            </a:custGeom>
            <a:solidFill>
              <a:srgbClr val="93AD7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27" name="Shape 727"/>
            <p:cNvSpPr/>
            <p:nvPr/>
          </p:nvSpPr>
          <p:spPr>
            <a:xfrm>
              <a:off x="835075" y="1479725"/>
              <a:ext cx="104425" cy="79450"/>
            </a:xfrm>
            <a:custGeom>
              <a:avLst/>
              <a:gdLst/>
              <a:ahLst/>
              <a:cxnLst/>
              <a:rect l="0" t="0" r="0" b="0"/>
              <a:pathLst>
                <a:path w="4177" h="3178" extrusionOk="0">
                  <a:moveTo>
                    <a:pt x="1" y="1"/>
                  </a:moveTo>
                  <a:lnTo>
                    <a:pt x="1" y="2399"/>
                  </a:lnTo>
                  <a:lnTo>
                    <a:pt x="4176" y="3177"/>
                  </a:lnTo>
                  <a:lnTo>
                    <a:pt x="4176" y="779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93AD7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28" name="Shape 728"/>
            <p:cNvSpPr/>
            <p:nvPr/>
          </p:nvSpPr>
          <p:spPr>
            <a:xfrm>
              <a:off x="835075" y="891400"/>
              <a:ext cx="104425" cy="141025"/>
            </a:xfrm>
            <a:custGeom>
              <a:avLst/>
              <a:gdLst/>
              <a:ahLst/>
              <a:cxnLst/>
              <a:rect l="0" t="0" r="0" b="0"/>
              <a:pathLst>
                <a:path w="4177" h="5641" extrusionOk="0">
                  <a:moveTo>
                    <a:pt x="4176" y="5641"/>
                  </a:moveTo>
                  <a:lnTo>
                    <a:pt x="4176" y="1232"/>
                  </a:lnTo>
                  <a:lnTo>
                    <a:pt x="1" y="0"/>
                  </a:lnTo>
                  <a:lnTo>
                    <a:pt x="1" y="4474"/>
                  </a:lnTo>
                  <a:lnTo>
                    <a:pt x="4176" y="5641"/>
                  </a:lnTo>
                  <a:close/>
                </a:path>
              </a:pathLst>
            </a:custGeom>
            <a:solidFill>
              <a:srgbClr val="93AD7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29" name="Shape 729"/>
            <p:cNvSpPr/>
            <p:nvPr/>
          </p:nvSpPr>
          <p:spPr>
            <a:xfrm>
              <a:off x="978800" y="1499175"/>
              <a:ext cx="43900" cy="71350"/>
            </a:xfrm>
            <a:custGeom>
              <a:avLst/>
              <a:gdLst/>
              <a:ahLst/>
              <a:cxnLst/>
              <a:rect l="0" t="0" r="0" b="0"/>
              <a:pathLst>
                <a:path w="1756" h="2854" extrusionOk="0">
                  <a:moveTo>
                    <a:pt x="1" y="1"/>
                  </a:moveTo>
                  <a:lnTo>
                    <a:pt x="1" y="2529"/>
                  </a:lnTo>
                  <a:lnTo>
                    <a:pt x="1756" y="2853"/>
                  </a:lnTo>
                  <a:lnTo>
                    <a:pt x="1756" y="39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93AD7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30" name="Shape 730"/>
            <p:cNvSpPr/>
            <p:nvPr/>
          </p:nvSpPr>
          <p:spPr>
            <a:xfrm>
              <a:off x="978800" y="1035650"/>
              <a:ext cx="43900" cy="95650"/>
            </a:xfrm>
            <a:custGeom>
              <a:avLst/>
              <a:gdLst/>
              <a:ahLst/>
              <a:cxnLst/>
              <a:rect l="0" t="0" r="0" b="0"/>
              <a:pathLst>
                <a:path w="1756" h="3826" extrusionOk="0">
                  <a:moveTo>
                    <a:pt x="1756" y="3825"/>
                  </a:moveTo>
                  <a:lnTo>
                    <a:pt x="1756" y="454"/>
                  </a:lnTo>
                  <a:lnTo>
                    <a:pt x="1" y="0"/>
                  </a:lnTo>
                  <a:lnTo>
                    <a:pt x="1" y="3371"/>
                  </a:lnTo>
                  <a:lnTo>
                    <a:pt x="1756" y="3825"/>
                  </a:lnTo>
                  <a:close/>
                </a:path>
              </a:pathLst>
            </a:custGeom>
            <a:solidFill>
              <a:srgbClr val="93AD7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31" name="Shape 731"/>
            <p:cNvSpPr/>
            <p:nvPr/>
          </p:nvSpPr>
          <p:spPr>
            <a:xfrm>
              <a:off x="978800" y="1142625"/>
              <a:ext cx="43900" cy="351725"/>
            </a:xfrm>
            <a:custGeom>
              <a:avLst/>
              <a:gdLst/>
              <a:ahLst/>
              <a:cxnLst/>
              <a:rect l="0" t="0" r="0" b="0"/>
              <a:pathLst>
                <a:path w="1756" h="14069" extrusionOk="0">
                  <a:moveTo>
                    <a:pt x="1756" y="454"/>
                  </a:moveTo>
                  <a:lnTo>
                    <a:pt x="1" y="0"/>
                  </a:lnTo>
                  <a:lnTo>
                    <a:pt x="1" y="13744"/>
                  </a:lnTo>
                  <a:lnTo>
                    <a:pt x="1756" y="14068"/>
                  </a:lnTo>
                  <a:lnTo>
                    <a:pt x="1756" y="454"/>
                  </a:lnTo>
                  <a:close/>
                </a:path>
              </a:pathLst>
            </a:custGeom>
            <a:solidFill>
              <a:srgbClr val="93AD7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32" name="Shape 732"/>
            <p:cNvSpPr/>
            <p:nvPr/>
          </p:nvSpPr>
          <p:spPr>
            <a:xfrm>
              <a:off x="1069575" y="1463525"/>
              <a:ext cx="90800" cy="42150"/>
            </a:xfrm>
            <a:custGeom>
              <a:avLst/>
              <a:gdLst/>
              <a:ahLst/>
              <a:cxnLst/>
              <a:rect l="0" t="0" r="0" b="0"/>
              <a:pathLst>
                <a:path w="3632" h="1686" extrusionOk="0">
                  <a:moveTo>
                    <a:pt x="3632" y="713"/>
                  </a:moveTo>
                  <a:lnTo>
                    <a:pt x="1" y="0"/>
                  </a:lnTo>
                  <a:lnTo>
                    <a:pt x="1" y="973"/>
                  </a:lnTo>
                  <a:lnTo>
                    <a:pt x="3632" y="1686"/>
                  </a:lnTo>
                  <a:lnTo>
                    <a:pt x="3632" y="713"/>
                  </a:lnTo>
                  <a:close/>
                </a:path>
              </a:pathLst>
            </a:custGeom>
            <a:solidFill>
              <a:srgbClr val="0C5154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33" name="Shape 733"/>
            <p:cNvSpPr/>
            <p:nvPr/>
          </p:nvSpPr>
          <p:spPr>
            <a:xfrm>
              <a:off x="1069575" y="1170175"/>
              <a:ext cx="90800" cy="298225"/>
            </a:xfrm>
            <a:custGeom>
              <a:avLst/>
              <a:gdLst/>
              <a:ahLst/>
              <a:cxnLst/>
              <a:rect l="0" t="0" r="0" b="0"/>
              <a:pathLst>
                <a:path w="3632" h="11929" extrusionOk="0">
                  <a:moveTo>
                    <a:pt x="1" y="0"/>
                  </a:moveTo>
                  <a:lnTo>
                    <a:pt x="1" y="11216"/>
                  </a:lnTo>
                  <a:lnTo>
                    <a:pt x="3632" y="11929"/>
                  </a:lnTo>
                  <a:lnTo>
                    <a:pt x="3632" y="973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A8216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34" name="Shape 734"/>
            <p:cNvSpPr/>
            <p:nvPr/>
          </p:nvSpPr>
          <p:spPr>
            <a:xfrm>
              <a:off x="1069575" y="1111825"/>
              <a:ext cx="90800" cy="38925"/>
            </a:xfrm>
            <a:custGeom>
              <a:avLst/>
              <a:gdLst/>
              <a:ahLst/>
              <a:cxnLst/>
              <a:rect l="0" t="0" r="0" b="0"/>
              <a:pathLst>
                <a:path w="3632" h="1557" extrusionOk="0">
                  <a:moveTo>
                    <a:pt x="1" y="584"/>
                  </a:moveTo>
                  <a:lnTo>
                    <a:pt x="3632" y="1556"/>
                  </a:lnTo>
                  <a:lnTo>
                    <a:pt x="3632" y="973"/>
                  </a:lnTo>
                  <a:lnTo>
                    <a:pt x="1" y="0"/>
                  </a:lnTo>
                  <a:lnTo>
                    <a:pt x="1" y="584"/>
                  </a:lnTo>
                  <a:close/>
                </a:path>
              </a:pathLst>
            </a:custGeom>
            <a:solidFill>
              <a:srgbClr val="84A8A8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35" name="Shape 735"/>
            <p:cNvSpPr/>
            <p:nvPr/>
          </p:nvSpPr>
          <p:spPr>
            <a:xfrm>
              <a:off x="1069575" y="1500800"/>
              <a:ext cx="90800" cy="92400"/>
            </a:xfrm>
            <a:custGeom>
              <a:avLst/>
              <a:gdLst/>
              <a:ahLst/>
              <a:cxnLst/>
              <a:rect l="0" t="0" r="0" b="0"/>
              <a:pathLst>
                <a:path w="3632" h="3696" extrusionOk="0">
                  <a:moveTo>
                    <a:pt x="1" y="0"/>
                  </a:moveTo>
                  <a:lnTo>
                    <a:pt x="1" y="3047"/>
                  </a:lnTo>
                  <a:lnTo>
                    <a:pt x="3632" y="3696"/>
                  </a:lnTo>
                  <a:lnTo>
                    <a:pt x="3632" y="71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A8216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36" name="Shape 736"/>
            <p:cNvSpPr/>
            <p:nvPr/>
          </p:nvSpPr>
          <p:spPr>
            <a:xfrm>
              <a:off x="1069575" y="1141000"/>
              <a:ext cx="90800" cy="40525"/>
            </a:xfrm>
            <a:custGeom>
              <a:avLst/>
              <a:gdLst/>
              <a:ahLst/>
              <a:cxnLst/>
              <a:rect l="0" t="0" r="0" b="0"/>
              <a:pathLst>
                <a:path w="3632" h="1621" extrusionOk="0">
                  <a:moveTo>
                    <a:pt x="1" y="0"/>
                  </a:moveTo>
                  <a:lnTo>
                    <a:pt x="1" y="648"/>
                  </a:lnTo>
                  <a:lnTo>
                    <a:pt x="3632" y="1621"/>
                  </a:lnTo>
                  <a:lnTo>
                    <a:pt x="3632" y="973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C5154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37" name="Shape 737"/>
            <p:cNvSpPr/>
            <p:nvPr/>
          </p:nvSpPr>
          <p:spPr>
            <a:xfrm>
              <a:off x="1069575" y="965950"/>
              <a:ext cx="90800" cy="158850"/>
            </a:xfrm>
            <a:custGeom>
              <a:avLst/>
              <a:gdLst/>
              <a:ahLst/>
              <a:cxnLst/>
              <a:rect l="0" t="0" r="0" b="0"/>
              <a:pathLst>
                <a:path w="3632" h="6354" extrusionOk="0">
                  <a:moveTo>
                    <a:pt x="3632" y="6354"/>
                  </a:moveTo>
                  <a:lnTo>
                    <a:pt x="3632" y="1038"/>
                  </a:lnTo>
                  <a:lnTo>
                    <a:pt x="1" y="1"/>
                  </a:lnTo>
                  <a:lnTo>
                    <a:pt x="1" y="5381"/>
                  </a:lnTo>
                  <a:lnTo>
                    <a:pt x="3632" y="6354"/>
                  </a:lnTo>
                  <a:close/>
                </a:path>
              </a:pathLst>
            </a:custGeom>
            <a:solidFill>
              <a:srgbClr val="93AD7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38" name="Shape 738"/>
            <p:cNvSpPr/>
            <p:nvPr/>
          </p:nvSpPr>
          <p:spPr>
            <a:xfrm>
              <a:off x="1202700" y="1194475"/>
              <a:ext cx="71150" cy="387375"/>
            </a:xfrm>
            <a:custGeom>
              <a:avLst/>
              <a:gdLst/>
              <a:ahLst/>
              <a:cxnLst/>
              <a:rect l="0" t="0" r="0" b="0"/>
              <a:pathLst>
                <a:path w="2846" h="15495" extrusionOk="0">
                  <a:moveTo>
                    <a:pt x="2845" y="779"/>
                  </a:moveTo>
                  <a:lnTo>
                    <a:pt x="1" y="1"/>
                  </a:lnTo>
                  <a:lnTo>
                    <a:pt x="1" y="14976"/>
                  </a:lnTo>
                  <a:lnTo>
                    <a:pt x="2845" y="15495"/>
                  </a:lnTo>
                  <a:lnTo>
                    <a:pt x="2845" y="779"/>
                  </a:lnTo>
                  <a:close/>
                </a:path>
              </a:pathLst>
            </a:custGeom>
            <a:solidFill>
              <a:srgbClr val="724493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39" name="Shape 739"/>
            <p:cNvSpPr/>
            <p:nvPr/>
          </p:nvSpPr>
          <p:spPr>
            <a:xfrm>
              <a:off x="1202700" y="1171775"/>
              <a:ext cx="71150" cy="32450"/>
            </a:xfrm>
            <a:custGeom>
              <a:avLst/>
              <a:gdLst/>
              <a:ahLst/>
              <a:cxnLst/>
              <a:rect l="0" t="0" r="0" b="0"/>
              <a:pathLst>
                <a:path w="2846" h="1298" extrusionOk="0">
                  <a:moveTo>
                    <a:pt x="1" y="584"/>
                  </a:moveTo>
                  <a:lnTo>
                    <a:pt x="2845" y="1298"/>
                  </a:lnTo>
                  <a:lnTo>
                    <a:pt x="2845" y="714"/>
                  </a:lnTo>
                  <a:lnTo>
                    <a:pt x="1" y="1"/>
                  </a:lnTo>
                  <a:lnTo>
                    <a:pt x="1" y="584"/>
                  </a:lnTo>
                  <a:close/>
                </a:path>
              </a:pathLst>
            </a:custGeom>
            <a:solidFill>
              <a:srgbClr val="724493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40" name="Shape 740"/>
            <p:cNvSpPr/>
            <p:nvPr/>
          </p:nvSpPr>
          <p:spPr>
            <a:xfrm>
              <a:off x="1202700" y="1053475"/>
              <a:ext cx="71150" cy="116725"/>
            </a:xfrm>
            <a:custGeom>
              <a:avLst/>
              <a:gdLst/>
              <a:ahLst/>
              <a:cxnLst/>
              <a:rect l="0" t="0" r="0" b="0"/>
              <a:pathLst>
                <a:path w="2846" h="4669" extrusionOk="0">
                  <a:moveTo>
                    <a:pt x="2845" y="4668"/>
                  </a:moveTo>
                  <a:lnTo>
                    <a:pt x="2845" y="778"/>
                  </a:lnTo>
                  <a:lnTo>
                    <a:pt x="1" y="0"/>
                  </a:lnTo>
                  <a:lnTo>
                    <a:pt x="1" y="3955"/>
                  </a:lnTo>
                  <a:lnTo>
                    <a:pt x="2845" y="4668"/>
                  </a:lnTo>
                  <a:close/>
                </a:path>
              </a:pathLst>
            </a:custGeom>
            <a:solidFill>
              <a:srgbClr val="724493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41" name="Shape 741"/>
            <p:cNvSpPr/>
            <p:nvPr/>
          </p:nvSpPr>
          <p:spPr>
            <a:xfrm>
              <a:off x="1202700" y="1580225"/>
              <a:ext cx="71150" cy="38900"/>
            </a:xfrm>
            <a:custGeom>
              <a:avLst/>
              <a:gdLst/>
              <a:ahLst/>
              <a:cxnLst/>
              <a:rect l="0" t="0" r="0" b="0"/>
              <a:pathLst>
                <a:path w="2846" h="1556" extrusionOk="0">
                  <a:moveTo>
                    <a:pt x="1" y="0"/>
                  </a:moveTo>
                  <a:lnTo>
                    <a:pt x="1" y="1037"/>
                  </a:lnTo>
                  <a:lnTo>
                    <a:pt x="2845" y="1556"/>
                  </a:lnTo>
                  <a:lnTo>
                    <a:pt x="2845" y="519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724493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42" name="Shape 742"/>
            <p:cNvSpPr/>
            <p:nvPr/>
          </p:nvSpPr>
          <p:spPr>
            <a:xfrm>
              <a:off x="1311625" y="1021050"/>
              <a:ext cx="134675" cy="139425"/>
            </a:xfrm>
            <a:custGeom>
              <a:avLst/>
              <a:gdLst/>
              <a:ahLst/>
              <a:cxnLst/>
              <a:rect l="0" t="0" r="0" b="0"/>
              <a:pathLst>
                <a:path w="5387" h="5577" extrusionOk="0">
                  <a:moveTo>
                    <a:pt x="5387" y="5576"/>
                  </a:moveTo>
                  <a:lnTo>
                    <a:pt x="5387" y="1622"/>
                  </a:lnTo>
                  <a:lnTo>
                    <a:pt x="1" y="1"/>
                  </a:lnTo>
                  <a:lnTo>
                    <a:pt x="1" y="4085"/>
                  </a:lnTo>
                  <a:lnTo>
                    <a:pt x="5387" y="5576"/>
                  </a:lnTo>
                  <a:close/>
                </a:path>
              </a:pathLst>
            </a:custGeom>
            <a:solidFill>
              <a:srgbClr val="724493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43" name="Shape 743"/>
            <p:cNvSpPr/>
            <p:nvPr/>
          </p:nvSpPr>
          <p:spPr>
            <a:xfrm>
              <a:off x="1311625" y="1210675"/>
              <a:ext cx="134675" cy="324175"/>
            </a:xfrm>
            <a:custGeom>
              <a:avLst/>
              <a:gdLst/>
              <a:ahLst/>
              <a:cxnLst/>
              <a:rect l="0" t="0" r="0" b="0"/>
              <a:pathLst>
                <a:path w="5387" h="12967" extrusionOk="0">
                  <a:moveTo>
                    <a:pt x="5387" y="1362"/>
                  </a:moveTo>
                  <a:lnTo>
                    <a:pt x="1" y="1"/>
                  </a:lnTo>
                  <a:lnTo>
                    <a:pt x="1" y="11930"/>
                  </a:lnTo>
                  <a:lnTo>
                    <a:pt x="5387" y="12967"/>
                  </a:lnTo>
                  <a:lnTo>
                    <a:pt x="5387" y="1362"/>
                  </a:lnTo>
                  <a:close/>
                </a:path>
              </a:pathLst>
            </a:custGeom>
            <a:solidFill>
              <a:srgbClr val="724493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44" name="Shape 744"/>
            <p:cNvSpPr/>
            <p:nvPr/>
          </p:nvSpPr>
          <p:spPr>
            <a:xfrm>
              <a:off x="1311625" y="1521875"/>
              <a:ext cx="134675" cy="121575"/>
            </a:xfrm>
            <a:custGeom>
              <a:avLst/>
              <a:gdLst/>
              <a:ahLst/>
              <a:cxnLst/>
              <a:rect l="0" t="0" r="0" b="0"/>
              <a:pathLst>
                <a:path w="5387" h="4863" extrusionOk="0">
                  <a:moveTo>
                    <a:pt x="1" y="0"/>
                  </a:moveTo>
                  <a:lnTo>
                    <a:pt x="1" y="3890"/>
                  </a:lnTo>
                  <a:lnTo>
                    <a:pt x="5387" y="4862"/>
                  </a:lnTo>
                  <a:lnTo>
                    <a:pt x="5387" y="103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724493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45" name="Shape 745"/>
            <p:cNvSpPr/>
            <p:nvPr/>
          </p:nvSpPr>
          <p:spPr>
            <a:xfrm>
              <a:off x="1311625" y="1139375"/>
              <a:ext cx="134675" cy="72950"/>
            </a:xfrm>
            <a:custGeom>
              <a:avLst/>
              <a:gdLst/>
              <a:ahLst/>
              <a:cxnLst/>
              <a:rect l="0" t="0" r="0" b="0"/>
              <a:pathLst>
                <a:path w="5387" h="2918" extrusionOk="0">
                  <a:moveTo>
                    <a:pt x="1" y="1427"/>
                  </a:moveTo>
                  <a:lnTo>
                    <a:pt x="5387" y="2918"/>
                  </a:lnTo>
                  <a:lnTo>
                    <a:pt x="5387" y="1491"/>
                  </a:lnTo>
                  <a:lnTo>
                    <a:pt x="1" y="0"/>
                  </a:lnTo>
                  <a:lnTo>
                    <a:pt x="1" y="1427"/>
                  </a:lnTo>
                  <a:close/>
                </a:path>
              </a:pathLst>
            </a:custGeom>
            <a:solidFill>
              <a:srgbClr val="724493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46" name="Shape 746"/>
            <p:cNvSpPr/>
            <p:nvPr/>
          </p:nvSpPr>
          <p:spPr>
            <a:xfrm>
              <a:off x="1485625" y="1051850"/>
              <a:ext cx="128600" cy="152375"/>
            </a:xfrm>
            <a:custGeom>
              <a:avLst/>
              <a:gdLst/>
              <a:ahLst/>
              <a:cxnLst/>
              <a:rect l="0" t="0" r="0" b="0"/>
              <a:pathLst>
                <a:path w="5144" h="6095" extrusionOk="0">
                  <a:moveTo>
                    <a:pt x="5144" y="6095"/>
                  </a:moveTo>
                  <a:lnTo>
                    <a:pt x="5144" y="1556"/>
                  </a:lnTo>
                  <a:lnTo>
                    <a:pt x="0" y="1"/>
                  </a:lnTo>
                  <a:lnTo>
                    <a:pt x="0" y="4668"/>
                  </a:lnTo>
                  <a:lnTo>
                    <a:pt x="5144" y="6095"/>
                  </a:lnTo>
                  <a:close/>
                </a:path>
              </a:pathLst>
            </a:custGeom>
            <a:solidFill>
              <a:srgbClr val="724493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47" name="Shape 747"/>
            <p:cNvSpPr/>
            <p:nvPr/>
          </p:nvSpPr>
          <p:spPr>
            <a:xfrm>
              <a:off x="1485625" y="1181500"/>
              <a:ext cx="128600" cy="45425"/>
            </a:xfrm>
            <a:custGeom>
              <a:avLst/>
              <a:gdLst/>
              <a:ahLst/>
              <a:cxnLst/>
              <a:rect l="0" t="0" r="0" b="0"/>
              <a:pathLst>
                <a:path w="5144" h="1817" extrusionOk="0">
                  <a:moveTo>
                    <a:pt x="0" y="1"/>
                  </a:moveTo>
                  <a:lnTo>
                    <a:pt x="0" y="390"/>
                  </a:lnTo>
                  <a:lnTo>
                    <a:pt x="5144" y="1816"/>
                  </a:lnTo>
                  <a:lnTo>
                    <a:pt x="5144" y="142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724493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48" name="Shape 748"/>
            <p:cNvSpPr/>
            <p:nvPr/>
          </p:nvSpPr>
          <p:spPr>
            <a:xfrm>
              <a:off x="1485625" y="1226900"/>
              <a:ext cx="128600" cy="450575"/>
            </a:xfrm>
            <a:custGeom>
              <a:avLst/>
              <a:gdLst/>
              <a:ahLst/>
              <a:cxnLst/>
              <a:rect l="0" t="0" r="0" b="0"/>
              <a:pathLst>
                <a:path w="5144" h="18023" extrusionOk="0">
                  <a:moveTo>
                    <a:pt x="0" y="0"/>
                  </a:moveTo>
                  <a:lnTo>
                    <a:pt x="0" y="17115"/>
                  </a:lnTo>
                  <a:lnTo>
                    <a:pt x="5144" y="18023"/>
                  </a:lnTo>
                  <a:lnTo>
                    <a:pt x="5144" y="13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4493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49" name="Shape 749"/>
            <p:cNvSpPr/>
            <p:nvPr/>
          </p:nvSpPr>
          <p:spPr>
            <a:xfrm>
              <a:off x="1485625" y="1204200"/>
              <a:ext cx="128600" cy="45400"/>
            </a:xfrm>
            <a:custGeom>
              <a:avLst/>
              <a:gdLst/>
              <a:ahLst/>
              <a:cxnLst/>
              <a:rect l="0" t="0" r="0" b="0"/>
              <a:pathLst>
                <a:path w="5144" h="1816" extrusionOk="0">
                  <a:moveTo>
                    <a:pt x="5144" y="1816"/>
                  </a:moveTo>
                  <a:lnTo>
                    <a:pt x="5144" y="1427"/>
                  </a:lnTo>
                  <a:lnTo>
                    <a:pt x="0" y="1"/>
                  </a:lnTo>
                  <a:lnTo>
                    <a:pt x="0" y="454"/>
                  </a:lnTo>
                  <a:lnTo>
                    <a:pt x="5144" y="1816"/>
                  </a:lnTo>
                  <a:close/>
                </a:path>
              </a:pathLst>
            </a:custGeom>
            <a:solidFill>
              <a:srgbClr val="724493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50" name="Shape 750"/>
            <p:cNvSpPr/>
            <p:nvPr/>
          </p:nvSpPr>
          <p:spPr>
            <a:xfrm>
              <a:off x="1649000" y="1163675"/>
              <a:ext cx="62050" cy="531625"/>
            </a:xfrm>
            <a:custGeom>
              <a:avLst/>
              <a:gdLst/>
              <a:ahLst/>
              <a:cxnLst/>
              <a:rect l="0" t="0" r="0" b="0"/>
              <a:pathLst>
                <a:path w="2482" h="21265" extrusionOk="0">
                  <a:moveTo>
                    <a:pt x="2482" y="21265"/>
                  </a:moveTo>
                  <a:lnTo>
                    <a:pt x="2482" y="714"/>
                  </a:lnTo>
                  <a:lnTo>
                    <a:pt x="1" y="1"/>
                  </a:lnTo>
                  <a:lnTo>
                    <a:pt x="1" y="20876"/>
                  </a:lnTo>
                  <a:lnTo>
                    <a:pt x="2482" y="21265"/>
                  </a:lnTo>
                  <a:close/>
                </a:path>
              </a:pathLst>
            </a:custGeom>
            <a:solidFill>
              <a:srgbClr val="B7A523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51" name="Shape 751"/>
            <p:cNvSpPr/>
            <p:nvPr/>
          </p:nvSpPr>
          <p:spPr>
            <a:xfrm>
              <a:off x="1745825" y="1651525"/>
              <a:ext cx="71125" cy="19475"/>
            </a:xfrm>
            <a:custGeom>
              <a:avLst/>
              <a:gdLst/>
              <a:ahLst/>
              <a:cxnLst/>
              <a:rect l="0" t="0" r="0" b="0"/>
              <a:pathLst>
                <a:path w="2845" h="779" extrusionOk="0">
                  <a:moveTo>
                    <a:pt x="2845" y="519"/>
                  </a:moveTo>
                  <a:lnTo>
                    <a:pt x="1" y="1"/>
                  </a:lnTo>
                  <a:lnTo>
                    <a:pt x="1" y="260"/>
                  </a:lnTo>
                  <a:lnTo>
                    <a:pt x="2845" y="779"/>
                  </a:lnTo>
                  <a:lnTo>
                    <a:pt x="2845" y="519"/>
                  </a:lnTo>
                  <a:close/>
                </a:path>
              </a:pathLst>
            </a:custGeom>
            <a:solidFill>
              <a:srgbClr val="5E82A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52" name="Shape 752"/>
            <p:cNvSpPr/>
            <p:nvPr/>
          </p:nvSpPr>
          <p:spPr>
            <a:xfrm>
              <a:off x="1745825" y="1233375"/>
              <a:ext cx="71125" cy="108625"/>
            </a:xfrm>
            <a:custGeom>
              <a:avLst/>
              <a:gdLst/>
              <a:ahLst/>
              <a:cxnLst/>
              <a:rect l="0" t="0" r="0" b="0"/>
              <a:pathLst>
                <a:path w="2845" h="4345" extrusionOk="0">
                  <a:moveTo>
                    <a:pt x="2845" y="4344"/>
                  </a:moveTo>
                  <a:lnTo>
                    <a:pt x="2845" y="778"/>
                  </a:lnTo>
                  <a:lnTo>
                    <a:pt x="1" y="0"/>
                  </a:lnTo>
                  <a:lnTo>
                    <a:pt x="1" y="3631"/>
                  </a:lnTo>
                  <a:lnTo>
                    <a:pt x="2845" y="4344"/>
                  </a:lnTo>
                  <a:close/>
                </a:path>
              </a:pathLst>
            </a:custGeom>
            <a:solidFill>
              <a:srgbClr val="0A8216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53" name="Shape 753"/>
            <p:cNvSpPr/>
            <p:nvPr/>
          </p:nvSpPr>
          <p:spPr>
            <a:xfrm>
              <a:off x="1745825" y="1674225"/>
              <a:ext cx="71125" cy="40525"/>
            </a:xfrm>
            <a:custGeom>
              <a:avLst/>
              <a:gdLst/>
              <a:ahLst/>
              <a:cxnLst/>
              <a:rect l="0" t="0" r="0" b="0"/>
              <a:pathLst>
                <a:path w="2845" h="1621" extrusionOk="0">
                  <a:moveTo>
                    <a:pt x="1" y="0"/>
                  </a:moveTo>
                  <a:lnTo>
                    <a:pt x="1" y="1102"/>
                  </a:lnTo>
                  <a:lnTo>
                    <a:pt x="2845" y="1621"/>
                  </a:lnTo>
                  <a:lnTo>
                    <a:pt x="2845" y="519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A8216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54" name="Shape 754"/>
            <p:cNvSpPr/>
            <p:nvPr/>
          </p:nvSpPr>
          <p:spPr>
            <a:xfrm>
              <a:off x="1745825" y="1343575"/>
              <a:ext cx="71125" cy="304725"/>
            </a:xfrm>
            <a:custGeom>
              <a:avLst/>
              <a:gdLst/>
              <a:ahLst/>
              <a:cxnLst/>
              <a:rect l="0" t="0" r="0" b="0"/>
              <a:pathLst>
                <a:path w="2845" h="12189" extrusionOk="0">
                  <a:moveTo>
                    <a:pt x="1" y="1"/>
                  </a:moveTo>
                  <a:lnTo>
                    <a:pt x="1" y="11670"/>
                  </a:lnTo>
                  <a:lnTo>
                    <a:pt x="2845" y="12189"/>
                  </a:lnTo>
                  <a:lnTo>
                    <a:pt x="2845" y="714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0A8216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55" name="Shape 755"/>
            <p:cNvSpPr/>
            <p:nvPr/>
          </p:nvSpPr>
          <p:spPr>
            <a:xfrm>
              <a:off x="1842650" y="1196100"/>
              <a:ext cx="66600" cy="55125"/>
            </a:xfrm>
            <a:custGeom>
              <a:avLst/>
              <a:gdLst/>
              <a:ahLst/>
              <a:cxnLst/>
              <a:rect l="0" t="0" r="0" b="0"/>
              <a:pathLst>
                <a:path w="2664" h="2205" extrusionOk="0">
                  <a:moveTo>
                    <a:pt x="2663" y="2205"/>
                  </a:moveTo>
                  <a:lnTo>
                    <a:pt x="2663" y="778"/>
                  </a:lnTo>
                  <a:lnTo>
                    <a:pt x="1" y="0"/>
                  </a:lnTo>
                  <a:lnTo>
                    <a:pt x="1" y="1491"/>
                  </a:lnTo>
                  <a:lnTo>
                    <a:pt x="2663" y="2205"/>
                  </a:lnTo>
                  <a:close/>
                </a:path>
              </a:pathLst>
            </a:custGeom>
            <a:solidFill>
              <a:srgbClr val="BC8216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56" name="Shape 756"/>
            <p:cNvSpPr/>
            <p:nvPr/>
          </p:nvSpPr>
          <p:spPr>
            <a:xfrm>
              <a:off x="1842650" y="1239850"/>
              <a:ext cx="66600" cy="489500"/>
            </a:xfrm>
            <a:custGeom>
              <a:avLst/>
              <a:gdLst/>
              <a:ahLst/>
              <a:cxnLst/>
              <a:rect l="0" t="0" r="0" b="0"/>
              <a:pathLst>
                <a:path w="2664" h="19580" extrusionOk="0">
                  <a:moveTo>
                    <a:pt x="1" y="1"/>
                  </a:moveTo>
                  <a:lnTo>
                    <a:pt x="1" y="19126"/>
                  </a:lnTo>
                  <a:lnTo>
                    <a:pt x="2663" y="19579"/>
                  </a:lnTo>
                  <a:lnTo>
                    <a:pt x="2663" y="779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BC8216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57" name="Shape 757"/>
            <p:cNvSpPr/>
            <p:nvPr/>
          </p:nvSpPr>
          <p:spPr>
            <a:xfrm>
              <a:off x="1939475" y="1215550"/>
              <a:ext cx="54475" cy="132925"/>
            </a:xfrm>
            <a:custGeom>
              <a:avLst/>
              <a:gdLst/>
              <a:ahLst/>
              <a:cxnLst/>
              <a:rect l="0" t="0" r="0" b="0"/>
              <a:pathLst>
                <a:path w="2179" h="5317" extrusionOk="0">
                  <a:moveTo>
                    <a:pt x="2179" y="5316"/>
                  </a:moveTo>
                  <a:lnTo>
                    <a:pt x="2179" y="584"/>
                  </a:lnTo>
                  <a:lnTo>
                    <a:pt x="0" y="0"/>
                  </a:lnTo>
                  <a:lnTo>
                    <a:pt x="0" y="4733"/>
                  </a:lnTo>
                  <a:lnTo>
                    <a:pt x="2179" y="5316"/>
                  </a:lnTo>
                  <a:close/>
                </a:path>
              </a:pathLst>
            </a:custGeom>
            <a:solidFill>
              <a:srgbClr val="BC3316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58" name="Shape 758"/>
            <p:cNvSpPr/>
            <p:nvPr/>
          </p:nvSpPr>
          <p:spPr>
            <a:xfrm>
              <a:off x="1939475" y="1354925"/>
              <a:ext cx="54475" cy="34075"/>
            </a:xfrm>
            <a:custGeom>
              <a:avLst/>
              <a:gdLst/>
              <a:ahLst/>
              <a:cxnLst/>
              <a:rect l="0" t="0" r="0" b="0"/>
              <a:pathLst>
                <a:path w="2179" h="1363" extrusionOk="0">
                  <a:moveTo>
                    <a:pt x="2179" y="584"/>
                  </a:moveTo>
                  <a:lnTo>
                    <a:pt x="0" y="1"/>
                  </a:lnTo>
                  <a:lnTo>
                    <a:pt x="0" y="779"/>
                  </a:lnTo>
                  <a:lnTo>
                    <a:pt x="2179" y="1362"/>
                  </a:lnTo>
                  <a:lnTo>
                    <a:pt x="2179" y="584"/>
                  </a:lnTo>
                  <a:close/>
                </a:path>
              </a:pathLst>
            </a:custGeom>
            <a:solidFill>
              <a:srgbClr val="C9543D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59" name="Shape 759"/>
            <p:cNvSpPr/>
            <p:nvPr/>
          </p:nvSpPr>
          <p:spPr>
            <a:xfrm>
              <a:off x="1939475" y="1384100"/>
              <a:ext cx="54475" cy="358225"/>
            </a:xfrm>
            <a:custGeom>
              <a:avLst/>
              <a:gdLst/>
              <a:ahLst/>
              <a:cxnLst/>
              <a:rect l="0" t="0" r="0" b="0"/>
              <a:pathLst>
                <a:path w="2179" h="14329" extrusionOk="0">
                  <a:moveTo>
                    <a:pt x="0" y="1"/>
                  </a:moveTo>
                  <a:lnTo>
                    <a:pt x="0" y="13939"/>
                  </a:lnTo>
                  <a:lnTo>
                    <a:pt x="2179" y="14328"/>
                  </a:lnTo>
                  <a:lnTo>
                    <a:pt x="2179" y="58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BC3316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0" name="Shape 760"/>
            <p:cNvSpPr/>
            <p:nvPr/>
          </p:nvSpPr>
          <p:spPr>
            <a:xfrm>
              <a:off x="2028725" y="1273900"/>
              <a:ext cx="87775" cy="89150"/>
            </a:xfrm>
            <a:custGeom>
              <a:avLst/>
              <a:gdLst/>
              <a:ahLst/>
              <a:cxnLst/>
              <a:rect l="0" t="0" r="0" b="0"/>
              <a:pathLst>
                <a:path w="3511" h="3566" extrusionOk="0">
                  <a:moveTo>
                    <a:pt x="3511" y="3566"/>
                  </a:moveTo>
                  <a:lnTo>
                    <a:pt x="3511" y="973"/>
                  </a:lnTo>
                  <a:lnTo>
                    <a:pt x="1" y="0"/>
                  </a:lnTo>
                  <a:lnTo>
                    <a:pt x="1" y="2593"/>
                  </a:lnTo>
                  <a:lnTo>
                    <a:pt x="3511" y="3566"/>
                  </a:lnTo>
                  <a:close/>
                </a:path>
              </a:pathLst>
            </a:custGeom>
            <a:solidFill>
              <a:srgbClr val="0A8216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1" name="Shape 761"/>
            <p:cNvSpPr/>
            <p:nvPr/>
          </p:nvSpPr>
          <p:spPr>
            <a:xfrm>
              <a:off x="2028725" y="1346825"/>
              <a:ext cx="87775" cy="340375"/>
            </a:xfrm>
            <a:custGeom>
              <a:avLst/>
              <a:gdLst/>
              <a:ahLst/>
              <a:cxnLst/>
              <a:rect l="0" t="0" r="0" b="0"/>
              <a:pathLst>
                <a:path w="3511" h="13615" extrusionOk="0">
                  <a:moveTo>
                    <a:pt x="3511" y="973"/>
                  </a:moveTo>
                  <a:lnTo>
                    <a:pt x="1" y="1"/>
                  </a:lnTo>
                  <a:lnTo>
                    <a:pt x="1" y="12967"/>
                  </a:lnTo>
                  <a:lnTo>
                    <a:pt x="3511" y="13615"/>
                  </a:lnTo>
                  <a:lnTo>
                    <a:pt x="3511" y="973"/>
                  </a:lnTo>
                  <a:close/>
                </a:path>
              </a:pathLst>
            </a:custGeom>
            <a:solidFill>
              <a:srgbClr val="3A9B44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2" name="Shape 762"/>
            <p:cNvSpPr/>
            <p:nvPr/>
          </p:nvSpPr>
          <p:spPr>
            <a:xfrm>
              <a:off x="2028725" y="1688800"/>
              <a:ext cx="87775" cy="76200"/>
            </a:xfrm>
            <a:custGeom>
              <a:avLst/>
              <a:gdLst/>
              <a:ahLst/>
              <a:cxnLst/>
              <a:rect l="0" t="0" r="0" b="0"/>
              <a:pathLst>
                <a:path w="3511" h="3048" extrusionOk="0">
                  <a:moveTo>
                    <a:pt x="1" y="1"/>
                  </a:moveTo>
                  <a:lnTo>
                    <a:pt x="1" y="2464"/>
                  </a:lnTo>
                  <a:lnTo>
                    <a:pt x="3511" y="3048"/>
                  </a:lnTo>
                  <a:lnTo>
                    <a:pt x="3511" y="714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0A8216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3" name="Shape 763"/>
            <p:cNvSpPr/>
            <p:nvPr/>
          </p:nvSpPr>
          <p:spPr>
            <a:xfrm>
              <a:off x="260200" y="1444075"/>
              <a:ext cx="1916825" cy="376025"/>
            </a:xfrm>
            <a:custGeom>
              <a:avLst/>
              <a:gdLst/>
              <a:ahLst/>
              <a:cxnLst/>
              <a:rect l="0" t="0" r="0" b="0"/>
              <a:pathLst>
                <a:path w="76673" h="15041" extrusionOk="0">
                  <a:moveTo>
                    <a:pt x="848" y="2140"/>
                  </a:moveTo>
                  <a:lnTo>
                    <a:pt x="76672" y="15041"/>
                  </a:lnTo>
                  <a:lnTo>
                    <a:pt x="76672" y="13679"/>
                  </a:lnTo>
                  <a:lnTo>
                    <a:pt x="0" y="0"/>
                  </a:lnTo>
                  <a:lnTo>
                    <a:pt x="182" y="519"/>
                  </a:lnTo>
                  <a:lnTo>
                    <a:pt x="424" y="1038"/>
                  </a:lnTo>
                  <a:lnTo>
                    <a:pt x="606" y="1621"/>
                  </a:lnTo>
                  <a:lnTo>
                    <a:pt x="848" y="2140"/>
                  </a:lnTo>
                  <a:close/>
                </a:path>
              </a:pathLst>
            </a:custGeom>
            <a:solidFill>
              <a:srgbClr val="B7A093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4" name="Shape 764"/>
            <p:cNvSpPr/>
            <p:nvPr/>
          </p:nvSpPr>
          <p:spPr>
            <a:xfrm>
              <a:off x="658075" y="1384100"/>
              <a:ext cx="2341950" cy="1612675"/>
            </a:xfrm>
            <a:custGeom>
              <a:avLst/>
              <a:gdLst/>
              <a:ahLst/>
              <a:cxnLst/>
              <a:rect l="0" t="0" r="0" b="0"/>
              <a:pathLst>
                <a:path w="93678" h="64507" extrusionOk="0">
                  <a:moveTo>
                    <a:pt x="92648" y="30600"/>
                  </a:moveTo>
                  <a:lnTo>
                    <a:pt x="92648" y="30600"/>
                  </a:lnTo>
                  <a:lnTo>
                    <a:pt x="91922" y="30017"/>
                  </a:lnTo>
                  <a:lnTo>
                    <a:pt x="92225" y="29628"/>
                  </a:lnTo>
                  <a:lnTo>
                    <a:pt x="92406" y="29304"/>
                  </a:lnTo>
                  <a:lnTo>
                    <a:pt x="92467" y="29044"/>
                  </a:lnTo>
                  <a:lnTo>
                    <a:pt x="92467" y="28850"/>
                  </a:lnTo>
                  <a:lnTo>
                    <a:pt x="92527" y="28655"/>
                  </a:lnTo>
                  <a:lnTo>
                    <a:pt x="91620" y="27942"/>
                  </a:lnTo>
                  <a:lnTo>
                    <a:pt x="91801" y="27618"/>
                  </a:lnTo>
                  <a:lnTo>
                    <a:pt x="91922" y="27359"/>
                  </a:lnTo>
                  <a:lnTo>
                    <a:pt x="91922" y="27164"/>
                  </a:lnTo>
                  <a:lnTo>
                    <a:pt x="91983" y="27035"/>
                  </a:lnTo>
                  <a:lnTo>
                    <a:pt x="91983" y="26775"/>
                  </a:lnTo>
                  <a:lnTo>
                    <a:pt x="90772" y="25933"/>
                  </a:lnTo>
                  <a:lnTo>
                    <a:pt x="90893" y="25608"/>
                  </a:lnTo>
                  <a:lnTo>
                    <a:pt x="91014" y="25284"/>
                  </a:lnTo>
                  <a:lnTo>
                    <a:pt x="91075" y="25025"/>
                  </a:lnTo>
                  <a:lnTo>
                    <a:pt x="91075" y="24960"/>
                  </a:lnTo>
                  <a:lnTo>
                    <a:pt x="62452" y="1"/>
                  </a:lnTo>
                  <a:lnTo>
                    <a:pt x="62210" y="130"/>
                  </a:lnTo>
                  <a:lnTo>
                    <a:pt x="62149" y="130"/>
                  </a:lnTo>
                  <a:lnTo>
                    <a:pt x="61907" y="260"/>
                  </a:lnTo>
                  <a:lnTo>
                    <a:pt x="61604" y="390"/>
                  </a:lnTo>
                  <a:lnTo>
                    <a:pt x="61120" y="584"/>
                  </a:lnTo>
                  <a:lnTo>
                    <a:pt x="60515" y="779"/>
                  </a:lnTo>
                  <a:lnTo>
                    <a:pt x="59789" y="973"/>
                  </a:lnTo>
                  <a:lnTo>
                    <a:pt x="59002" y="1232"/>
                  </a:lnTo>
                  <a:lnTo>
                    <a:pt x="58034" y="1492"/>
                  </a:lnTo>
                  <a:lnTo>
                    <a:pt x="56945" y="1686"/>
                  </a:lnTo>
                  <a:lnTo>
                    <a:pt x="55795" y="1946"/>
                  </a:lnTo>
                  <a:lnTo>
                    <a:pt x="54464" y="2140"/>
                  </a:lnTo>
                  <a:lnTo>
                    <a:pt x="53072" y="2335"/>
                  </a:lnTo>
                  <a:lnTo>
                    <a:pt x="51559" y="2464"/>
                  </a:lnTo>
                  <a:lnTo>
                    <a:pt x="49925" y="2529"/>
                  </a:lnTo>
                  <a:lnTo>
                    <a:pt x="48170" y="2594"/>
                  </a:lnTo>
                  <a:lnTo>
                    <a:pt x="46355" y="2529"/>
                  </a:lnTo>
                  <a:lnTo>
                    <a:pt x="44660" y="2529"/>
                  </a:lnTo>
                  <a:lnTo>
                    <a:pt x="43148" y="2594"/>
                  </a:lnTo>
                  <a:lnTo>
                    <a:pt x="41756" y="2788"/>
                  </a:lnTo>
                  <a:lnTo>
                    <a:pt x="40485" y="3048"/>
                  </a:lnTo>
                  <a:lnTo>
                    <a:pt x="39335" y="3372"/>
                  </a:lnTo>
                  <a:lnTo>
                    <a:pt x="38367" y="3761"/>
                  </a:lnTo>
                  <a:lnTo>
                    <a:pt x="37459" y="4150"/>
                  </a:lnTo>
                  <a:lnTo>
                    <a:pt x="36672" y="4604"/>
                  </a:lnTo>
                  <a:lnTo>
                    <a:pt x="35946" y="5122"/>
                  </a:lnTo>
                  <a:lnTo>
                    <a:pt x="35341" y="5576"/>
                  </a:lnTo>
                  <a:lnTo>
                    <a:pt x="34857" y="6030"/>
                  </a:lnTo>
                  <a:lnTo>
                    <a:pt x="34433" y="6484"/>
                  </a:lnTo>
                  <a:lnTo>
                    <a:pt x="34070" y="6937"/>
                  </a:lnTo>
                  <a:lnTo>
                    <a:pt x="33828" y="7262"/>
                  </a:lnTo>
                  <a:lnTo>
                    <a:pt x="33586" y="7586"/>
                  </a:lnTo>
                  <a:lnTo>
                    <a:pt x="33465" y="7845"/>
                  </a:lnTo>
                  <a:lnTo>
                    <a:pt x="33163" y="7845"/>
                  </a:lnTo>
                  <a:lnTo>
                    <a:pt x="32679" y="7845"/>
                  </a:lnTo>
                  <a:lnTo>
                    <a:pt x="32073" y="7845"/>
                  </a:lnTo>
                  <a:lnTo>
                    <a:pt x="31408" y="7845"/>
                  </a:lnTo>
                  <a:lnTo>
                    <a:pt x="30621" y="7910"/>
                  </a:lnTo>
                  <a:lnTo>
                    <a:pt x="29713" y="7975"/>
                  </a:lnTo>
                  <a:lnTo>
                    <a:pt x="28745" y="8104"/>
                  </a:lnTo>
                  <a:lnTo>
                    <a:pt x="27777" y="8234"/>
                  </a:lnTo>
                  <a:lnTo>
                    <a:pt x="26688" y="8429"/>
                  </a:lnTo>
                  <a:lnTo>
                    <a:pt x="25538" y="8623"/>
                  </a:lnTo>
                  <a:lnTo>
                    <a:pt x="24388" y="8947"/>
                  </a:lnTo>
                  <a:lnTo>
                    <a:pt x="23178" y="9271"/>
                  </a:lnTo>
                  <a:lnTo>
                    <a:pt x="21967" y="9725"/>
                  </a:lnTo>
                  <a:lnTo>
                    <a:pt x="20757" y="10244"/>
                  </a:lnTo>
                  <a:lnTo>
                    <a:pt x="19607" y="10827"/>
                  </a:lnTo>
                  <a:lnTo>
                    <a:pt x="18397" y="11476"/>
                  </a:lnTo>
                  <a:lnTo>
                    <a:pt x="17126" y="12189"/>
                  </a:lnTo>
                  <a:lnTo>
                    <a:pt x="15734" y="12772"/>
                  </a:lnTo>
                  <a:lnTo>
                    <a:pt x="14343" y="13291"/>
                  </a:lnTo>
                  <a:lnTo>
                    <a:pt x="12890" y="13680"/>
                  </a:lnTo>
                  <a:lnTo>
                    <a:pt x="11438" y="14004"/>
                  </a:lnTo>
                  <a:lnTo>
                    <a:pt x="9986" y="14263"/>
                  </a:lnTo>
                  <a:lnTo>
                    <a:pt x="8594" y="14458"/>
                  </a:lnTo>
                  <a:lnTo>
                    <a:pt x="7202" y="14587"/>
                  </a:lnTo>
                  <a:lnTo>
                    <a:pt x="5931" y="14717"/>
                  </a:lnTo>
                  <a:lnTo>
                    <a:pt x="4781" y="14782"/>
                  </a:lnTo>
                  <a:lnTo>
                    <a:pt x="3692" y="14782"/>
                  </a:lnTo>
                  <a:lnTo>
                    <a:pt x="2784" y="14782"/>
                  </a:lnTo>
                  <a:lnTo>
                    <a:pt x="2058" y="14782"/>
                  </a:lnTo>
                  <a:lnTo>
                    <a:pt x="1453" y="14717"/>
                  </a:lnTo>
                  <a:lnTo>
                    <a:pt x="1090" y="14717"/>
                  </a:lnTo>
                  <a:lnTo>
                    <a:pt x="969" y="14717"/>
                  </a:lnTo>
                  <a:lnTo>
                    <a:pt x="1" y="14587"/>
                  </a:lnTo>
                  <a:lnTo>
                    <a:pt x="3026" y="18866"/>
                  </a:lnTo>
                  <a:lnTo>
                    <a:pt x="2482" y="18866"/>
                  </a:lnTo>
                  <a:lnTo>
                    <a:pt x="2058" y="18801"/>
                  </a:lnTo>
                  <a:lnTo>
                    <a:pt x="1877" y="18801"/>
                  </a:lnTo>
                  <a:lnTo>
                    <a:pt x="1816" y="18801"/>
                  </a:lnTo>
                  <a:lnTo>
                    <a:pt x="787" y="18607"/>
                  </a:lnTo>
                  <a:lnTo>
                    <a:pt x="3813" y="22821"/>
                  </a:lnTo>
                  <a:lnTo>
                    <a:pt x="3269" y="22821"/>
                  </a:lnTo>
                  <a:lnTo>
                    <a:pt x="2905" y="22821"/>
                  </a:lnTo>
                  <a:lnTo>
                    <a:pt x="2663" y="22821"/>
                  </a:lnTo>
                  <a:lnTo>
                    <a:pt x="2603" y="22821"/>
                  </a:lnTo>
                  <a:lnTo>
                    <a:pt x="1695" y="22756"/>
                  </a:lnTo>
                  <a:lnTo>
                    <a:pt x="4660" y="26711"/>
                  </a:lnTo>
                  <a:lnTo>
                    <a:pt x="2663" y="26970"/>
                  </a:lnTo>
                  <a:lnTo>
                    <a:pt x="5447" y="30665"/>
                  </a:lnTo>
                  <a:lnTo>
                    <a:pt x="3571" y="31119"/>
                  </a:lnTo>
                  <a:lnTo>
                    <a:pt x="5023" y="32999"/>
                  </a:lnTo>
                  <a:lnTo>
                    <a:pt x="4721" y="33064"/>
                  </a:lnTo>
                  <a:lnTo>
                    <a:pt x="4660" y="33129"/>
                  </a:lnTo>
                  <a:lnTo>
                    <a:pt x="4539" y="33258"/>
                  </a:lnTo>
                  <a:lnTo>
                    <a:pt x="4418" y="33453"/>
                  </a:lnTo>
                  <a:lnTo>
                    <a:pt x="4297" y="33647"/>
                  </a:lnTo>
                  <a:lnTo>
                    <a:pt x="4297" y="33842"/>
                  </a:lnTo>
                  <a:lnTo>
                    <a:pt x="4358" y="33907"/>
                  </a:lnTo>
                  <a:lnTo>
                    <a:pt x="4418" y="34036"/>
                  </a:lnTo>
                  <a:lnTo>
                    <a:pt x="4479" y="34036"/>
                  </a:lnTo>
                  <a:lnTo>
                    <a:pt x="4539" y="34036"/>
                  </a:lnTo>
                  <a:lnTo>
                    <a:pt x="26627" y="64182"/>
                  </a:lnTo>
                  <a:lnTo>
                    <a:pt x="26809" y="64312"/>
                  </a:lnTo>
                  <a:lnTo>
                    <a:pt x="27172" y="64442"/>
                  </a:lnTo>
                  <a:lnTo>
                    <a:pt x="27595" y="64506"/>
                  </a:lnTo>
                  <a:lnTo>
                    <a:pt x="28200" y="64506"/>
                  </a:lnTo>
                  <a:lnTo>
                    <a:pt x="28624" y="64247"/>
                  </a:lnTo>
                  <a:lnTo>
                    <a:pt x="29592" y="63664"/>
                  </a:lnTo>
                  <a:lnTo>
                    <a:pt x="31045" y="62691"/>
                  </a:lnTo>
                  <a:lnTo>
                    <a:pt x="32860" y="61459"/>
                  </a:lnTo>
                  <a:lnTo>
                    <a:pt x="35039" y="60033"/>
                  </a:lnTo>
                  <a:lnTo>
                    <a:pt x="37520" y="58348"/>
                  </a:lnTo>
                  <a:lnTo>
                    <a:pt x="40182" y="56532"/>
                  </a:lnTo>
                  <a:lnTo>
                    <a:pt x="42966" y="54652"/>
                  </a:lnTo>
                  <a:lnTo>
                    <a:pt x="45871" y="52642"/>
                  </a:lnTo>
                  <a:lnTo>
                    <a:pt x="48836" y="50633"/>
                  </a:lnTo>
                  <a:lnTo>
                    <a:pt x="51680" y="48688"/>
                  </a:lnTo>
                  <a:lnTo>
                    <a:pt x="54464" y="46743"/>
                  </a:lnTo>
                  <a:lnTo>
                    <a:pt x="57066" y="44993"/>
                  </a:lnTo>
                  <a:lnTo>
                    <a:pt x="59486" y="43307"/>
                  </a:lnTo>
                  <a:lnTo>
                    <a:pt x="61544" y="41881"/>
                  </a:lnTo>
                  <a:lnTo>
                    <a:pt x="63299" y="40714"/>
                  </a:lnTo>
                  <a:lnTo>
                    <a:pt x="63480" y="40714"/>
                  </a:lnTo>
                  <a:lnTo>
                    <a:pt x="63722" y="40779"/>
                  </a:lnTo>
                  <a:lnTo>
                    <a:pt x="64085" y="40779"/>
                  </a:lnTo>
                  <a:lnTo>
                    <a:pt x="64449" y="40779"/>
                  </a:lnTo>
                  <a:lnTo>
                    <a:pt x="64812" y="40779"/>
                  </a:lnTo>
                  <a:lnTo>
                    <a:pt x="65235" y="40714"/>
                  </a:lnTo>
                  <a:lnTo>
                    <a:pt x="65659" y="40649"/>
                  </a:lnTo>
                  <a:lnTo>
                    <a:pt x="66082" y="40519"/>
                  </a:lnTo>
                  <a:lnTo>
                    <a:pt x="66506" y="40325"/>
                  </a:lnTo>
                  <a:lnTo>
                    <a:pt x="66869" y="40001"/>
                  </a:lnTo>
                  <a:lnTo>
                    <a:pt x="67172" y="39677"/>
                  </a:lnTo>
                  <a:lnTo>
                    <a:pt x="67414" y="39288"/>
                  </a:lnTo>
                  <a:lnTo>
                    <a:pt x="67656" y="38899"/>
                  </a:lnTo>
                  <a:lnTo>
                    <a:pt x="67837" y="38445"/>
                  </a:lnTo>
                  <a:lnTo>
                    <a:pt x="67958" y="38121"/>
                  </a:lnTo>
                  <a:lnTo>
                    <a:pt x="68019" y="37796"/>
                  </a:lnTo>
                  <a:lnTo>
                    <a:pt x="92830" y="32610"/>
                  </a:lnTo>
                  <a:lnTo>
                    <a:pt x="93677" y="31313"/>
                  </a:lnTo>
                  <a:lnTo>
                    <a:pt x="92648" y="306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5" name="Shape 765"/>
            <p:cNvSpPr/>
            <p:nvPr/>
          </p:nvSpPr>
          <p:spPr>
            <a:xfrm>
              <a:off x="789700" y="2223650"/>
              <a:ext cx="627850" cy="716400"/>
            </a:xfrm>
            <a:custGeom>
              <a:avLst/>
              <a:gdLst/>
              <a:ahLst/>
              <a:cxnLst/>
              <a:rect l="0" t="0" r="0" b="0"/>
              <a:pathLst>
                <a:path w="25114" h="28656" extrusionOk="0">
                  <a:moveTo>
                    <a:pt x="21665" y="28655"/>
                  </a:moveTo>
                  <a:lnTo>
                    <a:pt x="1" y="130"/>
                  </a:lnTo>
                  <a:lnTo>
                    <a:pt x="182" y="1"/>
                  </a:lnTo>
                  <a:lnTo>
                    <a:pt x="21725" y="27813"/>
                  </a:lnTo>
                  <a:lnTo>
                    <a:pt x="21725" y="27813"/>
                  </a:lnTo>
                  <a:lnTo>
                    <a:pt x="21846" y="27748"/>
                  </a:lnTo>
                  <a:lnTo>
                    <a:pt x="21967" y="27683"/>
                  </a:lnTo>
                  <a:lnTo>
                    <a:pt x="22270" y="27553"/>
                  </a:lnTo>
                  <a:lnTo>
                    <a:pt x="22693" y="27424"/>
                  </a:lnTo>
                  <a:lnTo>
                    <a:pt x="23299" y="27099"/>
                  </a:lnTo>
                  <a:lnTo>
                    <a:pt x="24085" y="26775"/>
                  </a:lnTo>
                  <a:lnTo>
                    <a:pt x="25114" y="26321"/>
                  </a:lnTo>
                  <a:lnTo>
                    <a:pt x="21665" y="28655"/>
                  </a:lnTo>
                  <a:close/>
                </a:path>
              </a:pathLst>
            </a:custGeom>
            <a:solidFill>
              <a:srgbClr val="BA3302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6" name="Shape 766"/>
            <p:cNvSpPr/>
            <p:nvPr/>
          </p:nvSpPr>
          <p:spPr>
            <a:xfrm>
              <a:off x="2924350" y="2142625"/>
              <a:ext cx="22700" cy="14600"/>
            </a:xfrm>
            <a:custGeom>
              <a:avLst/>
              <a:gdLst/>
              <a:ahLst/>
              <a:cxnLst/>
              <a:rect l="0" t="0" r="0" b="0"/>
              <a:pathLst>
                <a:path w="908" h="584" extrusionOk="0">
                  <a:moveTo>
                    <a:pt x="908" y="454"/>
                  </a:moveTo>
                  <a:lnTo>
                    <a:pt x="0" y="583"/>
                  </a:lnTo>
                  <a:lnTo>
                    <a:pt x="242" y="454"/>
                  </a:lnTo>
                  <a:lnTo>
                    <a:pt x="484" y="259"/>
                  </a:lnTo>
                  <a:lnTo>
                    <a:pt x="666" y="130"/>
                  </a:lnTo>
                  <a:lnTo>
                    <a:pt x="847" y="0"/>
                  </a:lnTo>
                  <a:lnTo>
                    <a:pt x="726" y="324"/>
                  </a:lnTo>
                  <a:lnTo>
                    <a:pt x="908" y="454"/>
                  </a:lnTo>
                  <a:close/>
                </a:path>
              </a:pathLst>
            </a:custGeom>
            <a:solidFill>
              <a:srgbClr val="BA3302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7" name="Shape 767"/>
            <p:cNvSpPr/>
            <p:nvPr/>
          </p:nvSpPr>
          <p:spPr>
            <a:xfrm>
              <a:off x="2222375" y="2270650"/>
              <a:ext cx="92300" cy="69725"/>
            </a:xfrm>
            <a:custGeom>
              <a:avLst/>
              <a:gdLst/>
              <a:ahLst/>
              <a:cxnLst/>
              <a:rect l="0" t="0" r="0" b="0"/>
              <a:pathLst>
                <a:path w="3692" h="2789" extrusionOk="0">
                  <a:moveTo>
                    <a:pt x="545" y="2399"/>
                  </a:moveTo>
                  <a:lnTo>
                    <a:pt x="1" y="2010"/>
                  </a:lnTo>
                  <a:lnTo>
                    <a:pt x="727" y="1881"/>
                  </a:lnTo>
                  <a:lnTo>
                    <a:pt x="1271" y="1881"/>
                  </a:lnTo>
                  <a:lnTo>
                    <a:pt x="1635" y="1881"/>
                  </a:lnTo>
                  <a:lnTo>
                    <a:pt x="1756" y="1881"/>
                  </a:lnTo>
                  <a:lnTo>
                    <a:pt x="1756" y="1686"/>
                  </a:lnTo>
                  <a:lnTo>
                    <a:pt x="1877" y="1492"/>
                  </a:lnTo>
                  <a:lnTo>
                    <a:pt x="2119" y="1556"/>
                  </a:lnTo>
                  <a:lnTo>
                    <a:pt x="2119" y="1556"/>
                  </a:lnTo>
                  <a:lnTo>
                    <a:pt x="2179" y="1427"/>
                  </a:lnTo>
                  <a:lnTo>
                    <a:pt x="2361" y="1103"/>
                  </a:lnTo>
                  <a:lnTo>
                    <a:pt x="2724" y="584"/>
                  </a:lnTo>
                  <a:lnTo>
                    <a:pt x="3268" y="1"/>
                  </a:lnTo>
                  <a:lnTo>
                    <a:pt x="3692" y="325"/>
                  </a:lnTo>
                  <a:lnTo>
                    <a:pt x="3692" y="649"/>
                  </a:lnTo>
                  <a:lnTo>
                    <a:pt x="3571" y="1168"/>
                  </a:lnTo>
                  <a:lnTo>
                    <a:pt x="3268" y="1816"/>
                  </a:lnTo>
                  <a:lnTo>
                    <a:pt x="2724" y="2464"/>
                  </a:lnTo>
                  <a:lnTo>
                    <a:pt x="2361" y="2659"/>
                  </a:lnTo>
                  <a:lnTo>
                    <a:pt x="1998" y="2788"/>
                  </a:lnTo>
                  <a:lnTo>
                    <a:pt x="1635" y="2788"/>
                  </a:lnTo>
                  <a:lnTo>
                    <a:pt x="1271" y="2723"/>
                  </a:lnTo>
                  <a:lnTo>
                    <a:pt x="1029" y="2659"/>
                  </a:lnTo>
                  <a:lnTo>
                    <a:pt x="787" y="2529"/>
                  </a:lnTo>
                  <a:lnTo>
                    <a:pt x="606" y="2464"/>
                  </a:lnTo>
                  <a:lnTo>
                    <a:pt x="545" y="2399"/>
                  </a:lnTo>
                  <a:close/>
                </a:path>
              </a:pathLst>
            </a:custGeom>
            <a:solidFill>
              <a:srgbClr val="BA3302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8" name="Shape 768"/>
            <p:cNvSpPr/>
            <p:nvPr/>
          </p:nvSpPr>
          <p:spPr>
            <a:xfrm>
              <a:off x="2565800" y="2097225"/>
              <a:ext cx="382775" cy="77825"/>
            </a:xfrm>
            <a:custGeom>
              <a:avLst/>
              <a:gdLst/>
              <a:ahLst/>
              <a:cxnLst/>
              <a:rect l="0" t="0" r="0" b="0"/>
              <a:pathLst>
                <a:path w="15311" h="3113" extrusionOk="0">
                  <a:moveTo>
                    <a:pt x="14766" y="1"/>
                  </a:moveTo>
                  <a:lnTo>
                    <a:pt x="15311" y="455"/>
                  </a:lnTo>
                  <a:lnTo>
                    <a:pt x="15250" y="584"/>
                  </a:lnTo>
                  <a:lnTo>
                    <a:pt x="15068" y="779"/>
                  </a:lnTo>
                  <a:lnTo>
                    <a:pt x="14887" y="973"/>
                  </a:lnTo>
                  <a:lnTo>
                    <a:pt x="14645" y="1233"/>
                  </a:lnTo>
                  <a:lnTo>
                    <a:pt x="14282" y="1492"/>
                  </a:lnTo>
                  <a:lnTo>
                    <a:pt x="13858" y="1686"/>
                  </a:lnTo>
                  <a:lnTo>
                    <a:pt x="13374" y="1946"/>
                  </a:lnTo>
                  <a:lnTo>
                    <a:pt x="12708" y="2205"/>
                  </a:lnTo>
                  <a:lnTo>
                    <a:pt x="11982" y="2399"/>
                  </a:lnTo>
                  <a:lnTo>
                    <a:pt x="11075" y="2594"/>
                  </a:lnTo>
                  <a:lnTo>
                    <a:pt x="10046" y="2788"/>
                  </a:lnTo>
                  <a:lnTo>
                    <a:pt x="8896" y="2918"/>
                  </a:lnTo>
                  <a:lnTo>
                    <a:pt x="7565" y="3048"/>
                  </a:lnTo>
                  <a:lnTo>
                    <a:pt x="6052" y="3113"/>
                  </a:lnTo>
                  <a:lnTo>
                    <a:pt x="4418" y="3113"/>
                  </a:lnTo>
                  <a:lnTo>
                    <a:pt x="2542" y="3048"/>
                  </a:lnTo>
                  <a:lnTo>
                    <a:pt x="2179" y="3048"/>
                  </a:lnTo>
                  <a:lnTo>
                    <a:pt x="1876" y="3048"/>
                  </a:lnTo>
                  <a:lnTo>
                    <a:pt x="1574" y="3048"/>
                  </a:lnTo>
                  <a:lnTo>
                    <a:pt x="1211" y="3048"/>
                  </a:lnTo>
                  <a:lnTo>
                    <a:pt x="908" y="3048"/>
                  </a:lnTo>
                  <a:lnTo>
                    <a:pt x="606" y="3048"/>
                  </a:lnTo>
                  <a:lnTo>
                    <a:pt x="303" y="3048"/>
                  </a:lnTo>
                  <a:lnTo>
                    <a:pt x="0" y="3048"/>
                  </a:lnTo>
                  <a:lnTo>
                    <a:pt x="303" y="3048"/>
                  </a:lnTo>
                  <a:lnTo>
                    <a:pt x="545" y="2983"/>
                  </a:lnTo>
                  <a:lnTo>
                    <a:pt x="848" y="2983"/>
                  </a:lnTo>
                  <a:lnTo>
                    <a:pt x="1090" y="2983"/>
                  </a:lnTo>
                  <a:lnTo>
                    <a:pt x="1392" y="2918"/>
                  </a:lnTo>
                  <a:lnTo>
                    <a:pt x="1634" y="2918"/>
                  </a:lnTo>
                  <a:lnTo>
                    <a:pt x="1937" y="2918"/>
                  </a:lnTo>
                  <a:lnTo>
                    <a:pt x="2239" y="2918"/>
                  </a:lnTo>
                  <a:lnTo>
                    <a:pt x="3692" y="2853"/>
                  </a:lnTo>
                  <a:lnTo>
                    <a:pt x="5023" y="2788"/>
                  </a:lnTo>
                  <a:lnTo>
                    <a:pt x="6233" y="2724"/>
                  </a:lnTo>
                  <a:lnTo>
                    <a:pt x="7383" y="2594"/>
                  </a:lnTo>
                  <a:lnTo>
                    <a:pt x="8412" y="2464"/>
                  </a:lnTo>
                  <a:lnTo>
                    <a:pt x="9380" y="2270"/>
                  </a:lnTo>
                  <a:lnTo>
                    <a:pt x="10227" y="2075"/>
                  </a:lnTo>
                  <a:lnTo>
                    <a:pt x="11014" y="1881"/>
                  </a:lnTo>
                  <a:lnTo>
                    <a:pt x="11680" y="1686"/>
                  </a:lnTo>
                  <a:lnTo>
                    <a:pt x="12345" y="1427"/>
                  </a:lnTo>
                  <a:lnTo>
                    <a:pt x="12890" y="1168"/>
                  </a:lnTo>
                  <a:lnTo>
                    <a:pt x="13374" y="973"/>
                  </a:lnTo>
                  <a:lnTo>
                    <a:pt x="13798" y="714"/>
                  </a:lnTo>
                  <a:lnTo>
                    <a:pt x="14161" y="455"/>
                  </a:lnTo>
                  <a:lnTo>
                    <a:pt x="14524" y="260"/>
                  </a:lnTo>
                  <a:lnTo>
                    <a:pt x="14766" y="1"/>
                  </a:lnTo>
                  <a:close/>
                </a:path>
              </a:pathLst>
            </a:custGeom>
            <a:solidFill>
              <a:srgbClr val="D6F9F9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9" name="Shape 769"/>
            <p:cNvSpPr/>
            <p:nvPr/>
          </p:nvSpPr>
          <p:spPr>
            <a:xfrm>
              <a:off x="2320725" y="2192850"/>
              <a:ext cx="393350" cy="72975"/>
            </a:xfrm>
            <a:custGeom>
              <a:avLst/>
              <a:gdLst/>
              <a:ahLst/>
              <a:cxnLst/>
              <a:rect l="0" t="0" r="0" b="0"/>
              <a:pathLst>
                <a:path w="15734" h="2919" extrusionOk="0">
                  <a:moveTo>
                    <a:pt x="424" y="2918"/>
                  </a:moveTo>
                  <a:lnTo>
                    <a:pt x="0" y="2594"/>
                  </a:lnTo>
                  <a:lnTo>
                    <a:pt x="363" y="2335"/>
                  </a:lnTo>
                  <a:lnTo>
                    <a:pt x="787" y="2075"/>
                  </a:lnTo>
                  <a:lnTo>
                    <a:pt x="1210" y="1816"/>
                  </a:lnTo>
                  <a:lnTo>
                    <a:pt x="1694" y="1557"/>
                  </a:lnTo>
                  <a:lnTo>
                    <a:pt x="2239" y="1362"/>
                  </a:lnTo>
                  <a:lnTo>
                    <a:pt x="2844" y="1103"/>
                  </a:lnTo>
                  <a:lnTo>
                    <a:pt x="3510" y="908"/>
                  </a:lnTo>
                  <a:lnTo>
                    <a:pt x="4236" y="714"/>
                  </a:lnTo>
                  <a:lnTo>
                    <a:pt x="5023" y="519"/>
                  </a:lnTo>
                  <a:lnTo>
                    <a:pt x="5870" y="390"/>
                  </a:lnTo>
                  <a:lnTo>
                    <a:pt x="6717" y="260"/>
                  </a:lnTo>
                  <a:lnTo>
                    <a:pt x="7685" y="130"/>
                  </a:lnTo>
                  <a:lnTo>
                    <a:pt x="8775" y="66"/>
                  </a:lnTo>
                  <a:lnTo>
                    <a:pt x="9864" y="1"/>
                  </a:lnTo>
                  <a:lnTo>
                    <a:pt x="11014" y="1"/>
                  </a:lnTo>
                  <a:lnTo>
                    <a:pt x="12284" y="66"/>
                  </a:lnTo>
                  <a:lnTo>
                    <a:pt x="12769" y="66"/>
                  </a:lnTo>
                  <a:lnTo>
                    <a:pt x="13192" y="130"/>
                  </a:lnTo>
                  <a:lnTo>
                    <a:pt x="13676" y="130"/>
                  </a:lnTo>
                  <a:lnTo>
                    <a:pt x="14100" y="130"/>
                  </a:lnTo>
                  <a:lnTo>
                    <a:pt x="14524" y="130"/>
                  </a:lnTo>
                  <a:lnTo>
                    <a:pt x="14947" y="130"/>
                  </a:lnTo>
                  <a:lnTo>
                    <a:pt x="15371" y="130"/>
                  </a:lnTo>
                  <a:lnTo>
                    <a:pt x="15734" y="130"/>
                  </a:lnTo>
                  <a:lnTo>
                    <a:pt x="424" y="2918"/>
                  </a:lnTo>
                  <a:close/>
                </a:path>
              </a:pathLst>
            </a:custGeom>
            <a:solidFill>
              <a:srgbClr val="BA3302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70" name="Shape 770"/>
            <p:cNvSpPr/>
            <p:nvPr/>
          </p:nvSpPr>
          <p:spPr>
            <a:xfrm>
              <a:off x="2500750" y="2048600"/>
              <a:ext cx="434200" cy="110250"/>
            </a:xfrm>
            <a:custGeom>
              <a:avLst/>
              <a:gdLst/>
              <a:ahLst/>
              <a:cxnLst/>
              <a:rect l="0" t="0" r="0" b="0"/>
              <a:pathLst>
                <a:path w="17368" h="4410" extrusionOk="0">
                  <a:moveTo>
                    <a:pt x="17368" y="584"/>
                  </a:moveTo>
                  <a:lnTo>
                    <a:pt x="17307" y="779"/>
                  </a:lnTo>
                  <a:lnTo>
                    <a:pt x="17186" y="973"/>
                  </a:lnTo>
                  <a:lnTo>
                    <a:pt x="17005" y="1168"/>
                  </a:lnTo>
                  <a:lnTo>
                    <a:pt x="16702" y="1427"/>
                  </a:lnTo>
                  <a:lnTo>
                    <a:pt x="16400" y="1686"/>
                  </a:lnTo>
                  <a:lnTo>
                    <a:pt x="15976" y="2011"/>
                  </a:lnTo>
                  <a:lnTo>
                    <a:pt x="15492" y="2270"/>
                  </a:lnTo>
                  <a:lnTo>
                    <a:pt x="14826" y="2529"/>
                  </a:lnTo>
                  <a:lnTo>
                    <a:pt x="14100" y="2789"/>
                  </a:lnTo>
                  <a:lnTo>
                    <a:pt x="13253" y="3113"/>
                  </a:lnTo>
                  <a:lnTo>
                    <a:pt x="12224" y="3307"/>
                  </a:lnTo>
                  <a:lnTo>
                    <a:pt x="11074" y="3567"/>
                  </a:lnTo>
                  <a:lnTo>
                    <a:pt x="9804" y="3696"/>
                  </a:lnTo>
                  <a:lnTo>
                    <a:pt x="8291" y="3891"/>
                  </a:lnTo>
                  <a:lnTo>
                    <a:pt x="6657" y="3956"/>
                  </a:lnTo>
                  <a:lnTo>
                    <a:pt x="4841" y="4020"/>
                  </a:lnTo>
                  <a:lnTo>
                    <a:pt x="4176" y="4020"/>
                  </a:lnTo>
                  <a:lnTo>
                    <a:pt x="3510" y="4085"/>
                  </a:lnTo>
                  <a:lnTo>
                    <a:pt x="2905" y="4150"/>
                  </a:lnTo>
                  <a:lnTo>
                    <a:pt x="2239" y="4150"/>
                  </a:lnTo>
                  <a:lnTo>
                    <a:pt x="1695" y="4215"/>
                  </a:lnTo>
                  <a:lnTo>
                    <a:pt x="1090" y="4280"/>
                  </a:lnTo>
                  <a:lnTo>
                    <a:pt x="545" y="4344"/>
                  </a:lnTo>
                  <a:lnTo>
                    <a:pt x="0" y="4409"/>
                  </a:lnTo>
                  <a:lnTo>
                    <a:pt x="484" y="4344"/>
                  </a:lnTo>
                  <a:lnTo>
                    <a:pt x="968" y="4215"/>
                  </a:lnTo>
                  <a:lnTo>
                    <a:pt x="1513" y="4150"/>
                  </a:lnTo>
                  <a:lnTo>
                    <a:pt x="1997" y="4085"/>
                  </a:lnTo>
                  <a:lnTo>
                    <a:pt x="2542" y="4020"/>
                  </a:lnTo>
                  <a:lnTo>
                    <a:pt x="3086" y="3956"/>
                  </a:lnTo>
                  <a:lnTo>
                    <a:pt x="3631" y="3891"/>
                  </a:lnTo>
                  <a:lnTo>
                    <a:pt x="4236" y="3826"/>
                  </a:lnTo>
                  <a:lnTo>
                    <a:pt x="5689" y="3696"/>
                  </a:lnTo>
                  <a:lnTo>
                    <a:pt x="7020" y="3567"/>
                  </a:lnTo>
                  <a:lnTo>
                    <a:pt x="8291" y="3372"/>
                  </a:lnTo>
                  <a:lnTo>
                    <a:pt x="9441" y="3178"/>
                  </a:lnTo>
                  <a:lnTo>
                    <a:pt x="10469" y="2983"/>
                  </a:lnTo>
                  <a:lnTo>
                    <a:pt x="11377" y="2724"/>
                  </a:lnTo>
                  <a:lnTo>
                    <a:pt x="12224" y="2464"/>
                  </a:lnTo>
                  <a:lnTo>
                    <a:pt x="13011" y="2205"/>
                  </a:lnTo>
                  <a:lnTo>
                    <a:pt x="13677" y="1946"/>
                  </a:lnTo>
                  <a:lnTo>
                    <a:pt x="14282" y="1686"/>
                  </a:lnTo>
                  <a:lnTo>
                    <a:pt x="14826" y="1362"/>
                  </a:lnTo>
                  <a:lnTo>
                    <a:pt x="15310" y="1103"/>
                  </a:lnTo>
                  <a:lnTo>
                    <a:pt x="15734" y="779"/>
                  </a:lnTo>
                  <a:lnTo>
                    <a:pt x="16037" y="520"/>
                  </a:lnTo>
                  <a:lnTo>
                    <a:pt x="16339" y="260"/>
                  </a:lnTo>
                  <a:lnTo>
                    <a:pt x="16581" y="1"/>
                  </a:lnTo>
                  <a:lnTo>
                    <a:pt x="17368" y="584"/>
                  </a:lnTo>
                  <a:close/>
                </a:path>
              </a:pathLst>
            </a:custGeom>
            <a:solidFill>
              <a:srgbClr val="D6F9F9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71" name="Shape 771"/>
            <p:cNvSpPr/>
            <p:nvPr/>
          </p:nvSpPr>
          <p:spPr>
            <a:xfrm>
              <a:off x="1512850" y="1408425"/>
              <a:ext cx="1400925" cy="873600"/>
            </a:xfrm>
            <a:custGeom>
              <a:avLst/>
              <a:gdLst/>
              <a:ahLst/>
              <a:cxnLst/>
              <a:rect l="0" t="0" r="0" b="0"/>
              <a:pathLst>
                <a:path w="56037" h="34944" extrusionOk="0">
                  <a:moveTo>
                    <a:pt x="12285" y="2658"/>
                  </a:moveTo>
                  <a:lnTo>
                    <a:pt x="13979" y="2723"/>
                  </a:lnTo>
                  <a:lnTo>
                    <a:pt x="15553" y="2658"/>
                  </a:lnTo>
                  <a:lnTo>
                    <a:pt x="17065" y="2593"/>
                  </a:lnTo>
                  <a:lnTo>
                    <a:pt x="18518" y="2464"/>
                  </a:lnTo>
                  <a:lnTo>
                    <a:pt x="19849" y="2334"/>
                  </a:lnTo>
                  <a:lnTo>
                    <a:pt x="21059" y="2140"/>
                  </a:lnTo>
                  <a:lnTo>
                    <a:pt x="22209" y="1880"/>
                  </a:lnTo>
                  <a:lnTo>
                    <a:pt x="23238" y="1686"/>
                  </a:lnTo>
                  <a:lnTo>
                    <a:pt x="24206" y="1426"/>
                  </a:lnTo>
                  <a:lnTo>
                    <a:pt x="25053" y="1167"/>
                  </a:lnTo>
                  <a:lnTo>
                    <a:pt x="25840" y="908"/>
                  </a:lnTo>
                  <a:lnTo>
                    <a:pt x="26506" y="713"/>
                  </a:lnTo>
                  <a:lnTo>
                    <a:pt x="27050" y="454"/>
                  </a:lnTo>
                  <a:lnTo>
                    <a:pt x="27534" y="259"/>
                  </a:lnTo>
                  <a:lnTo>
                    <a:pt x="27898" y="130"/>
                  </a:lnTo>
                  <a:lnTo>
                    <a:pt x="28140" y="0"/>
                  </a:lnTo>
                  <a:lnTo>
                    <a:pt x="56037" y="24311"/>
                  </a:lnTo>
                  <a:lnTo>
                    <a:pt x="55976" y="24441"/>
                  </a:lnTo>
                  <a:lnTo>
                    <a:pt x="55855" y="24700"/>
                  </a:lnTo>
                  <a:lnTo>
                    <a:pt x="55674" y="24895"/>
                  </a:lnTo>
                  <a:lnTo>
                    <a:pt x="55432" y="25154"/>
                  </a:lnTo>
                  <a:lnTo>
                    <a:pt x="55129" y="25478"/>
                  </a:lnTo>
                  <a:lnTo>
                    <a:pt x="54705" y="25802"/>
                  </a:lnTo>
                  <a:lnTo>
                    <a:pt x="54221" y="26127"/>
                  </a:lnTo>
                  <a:lnTo>
                    <a:pt x="53616" y="26451"/>
                  </a:lnTo>
                  <a:lnTo>
                    <a:pt x="52890" y="26775"/>
                  </a:lnTo>
                  <a:lnTo>
                    <a:pt x="52043" y="27099"/>
                  </a:lnTo>
                  <a:lnTo>
                    <a:pt x="51075" y="27423"/>
                  </a:lnTo>
                  <a:lnTo>
                    <a:pt x="49925" y="27682"/>
                  </a:lnTo>
                  <a:lnTo>
                    <a:pt x="48654" y="27942"/>
                  </a:lnTo>
                  <a:lnTo>
                    <a:pt x="47141" y="28201"/>
                  </a:lnTo>
                  <a:lnTo>
                    <a:pt x="45507" y="28396"/>
                  </a:lnTo>
                  <a:lnTo>
                    <a:pt x="43692" y="28590"/>
                  </a:lnTo>
                  <a:lnTo>
                    <a:pt x="41876" y="28785"/>
                  </a:lnTo>
                  <a:lnTo>
                    <a:pt x="40242" y="29044"/>
                  </a:lnTo>
                  <a:lnTo>
                    <a:pt x="38730" y="29303"/>
                  </a:lnTo>
                  <a:lnTo>
                    <a:pt x="37398" y="29692"/>
                  </a:lnTo>
                  <a:lnTo>
                    <a:pt x="36188" y="30081"/>
                  </a:lnTo>
                  <a:lnTo>
                    <a:pt x="35099" y="30470"/>
                  </a:lnTo>
                  <a:lnTo>
                    <a:pt x="34130" y="30924"/>
                  </a:lnTo>
                  <a:lnTo>
                    <a:pt x="33283" y="31443"/>
                  </a:lnTo>
                  <a:lnTo>
                    <a:pt x="32497" y="31896"/>
                  </a:lnTo>
                  <a:lnTo>
                    <a:pt x="31831" y="32415"/>
                  </a:lnTo>
                  <a:lnTo>
                    <a:pt x="31286" y="32869"/>
                  </a:lnTo>
                  <a:lnTo>
                    <a:pt x="30863" y="33323"/>
                  </a:lnTo>
                  <a:lnTo>
                    <a:pt x="30439" y="33776"/>
                  </a:lnTo>
                  <a:lnTo>
                    <a:pt x="30137" y="34230"/>
                  </a:lnTo>
                  <a:lnTo>
                    <a:pt x="29894" y="34619"/>
                  </a:lnTo>
                  <a:lnTo>
                    <a:pt x="29713" y="34943"/>
                  </a:lnTo>
                  <a:lnTo>
                    <a:pt x="0" y="7196"/>
                  </a:lnTo>
                  <a:lnTo>
                    <a:pt x="182" y="6937"/>
                  </a:lnTo>
                  <a:lnTo>
                    <a:pt x="363" y="6678"/>
                  </a:lnTo>
                  <a:lnTo>
                    <a:pt x="666" y="6353"/>
                  </a:lnTo>
                  <a:lnTo>
                    <a:pt x="969" y="5964"/>
                  </a:lnTo>
                  <a:lnTo>
                    <a:pt x="1392" y="5575"/>
                  </a:lnTo>
                  <a:lnTo>
                    <a:pt x="1937" y="5187"/>
                  </a:lnTo>
                  <a:lnTo>
                    <a:pt x="2481" y="4798"/>
                  </a:lnTo>
                  <a:lnTo>
                    <a:pt x="3147" y="4409"/>
                  </a:lnTo>
                  <a:lnTo>
                    <a:pt x="3934" y="4020"/>
                  </a:lnTo>
                  <a:lnTo>
                    <a:pt x="4781" y="3631"/>
                  </a:lnTo>
                  <a:lnTo>
                    <a:pt x="5749" y="3371"/>
                  </a:lnTo>
                  <a:lnTo>
                    <a:pt x="6839" y="3047"/>
                  </a:lnTo>
                  <a:lnTo>
                    <a:pt x="7988" y="2853"/>
                  </a:lnTo>
                  <a:lnTo>
                    <a:pt x="9320" y="2723"/>
                  </a:lnTo>
                  <a:lnTo>
                    <a:pt x="10711" y="2658"/>
                  </a:lnTo>
                  <a:lnTo>
                    <a:pt x="12285" y="265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72" name="Shape 772"/>
            <p:cNvSpPr/>
            <p:nvPr/>
          </p:nvSpPr>
          <p:spPr>
            <a:xfrm>
              <a:off x="701950" y="1601275"/>
              <a:ext cx="1531050" cy="1003275"/>
            </a:xfrm>
            <a:custGeom>
              <a:avLst/>
              <a:gdLst/>
              <a:ahLst/>
              <a:cxnLst/>
              <a:rect l="0" t="0" r="0" b="0"/>
              <a:pathLst>
                <a:path w="61242" h="40131" extrusionOk="0">
                  <a:moveTo>
                    <a:pt x="1" y="7002"/>
                  </a:moveTo>
                  <a:lnTo>
                    <a:pt x="545" y="7067"/>
                  </a:lnTo>
                  <a:lnTo>
                    <a:pt x="1211" y="7067"/>
                  </a:lnTo>
                  <a:lnTo>
                    <a:pt x="1998" y="7132"/>
                  </a:lnTo>
                  <a:lnTo>
                    <a:pt x="2905" y="7132"/>
                  </a:lnTo>
                  <a:lnTo>
                    <a:pt x="3874" y="7132"/>
                  </a:lnTo>
                  <a:lnTo>
                    <a:pt x="4902" y="7132"/>
                  </a:lnTo>
                  <a:lnTo>
                    <a:pt x="5992" y="7067"/>
                  </a:lnTo>
                  <a:lnTo>
                    <a:pt x="7081" y="6938"/>
                  </a:lnTo>
                  <a:lnTo>
                    <a:pt x="8291" y="6808"/>
                  </a:lnTo>
                  <a:lnTo>
                    <a:pt x="9441" y="6614"/>
                  </a:lnTo>
                  <a:lnTo>
                    <a:pt x="10651" y="6354"/>
                  </a:lnTo>
                  <a:lnTo>
                    <a:pt x="11861" y="6095"/>
                  </a:lnTo>
                  <a:lnTo>
                    <a:pt x="13072" y="5706"/>
                  </a:lnTo>
                  <a:lnTo>
                    <a:pt x="14282" y="5252"/>
                  </a:lnTo>
                  <a:lnTo>
                    <a:pt x="15432" y="4733"/>
                  </a:lnTo>
                  <a:lnTo>
                    <a:pt x="16521" y="4085"/>
                  </a:lnTo>
                  <a:lnTo>
                    <a:pt x="17731" y="3437"/>
                  </a:lnTo>
                  <a:lnTo>
                    <a:pt x="18942" y="2853"/>
                  </a:lnTo>
                  <a:lnTo>
                    <a:pt x="20152" y="2335"/>
                  </a:lnTo>
                  <a:lnTo>
                    <a:pt x="21362" y="1881"/>
                  </a:lnTo>
                  <a:lnTo>
                    <a:pt x="22573" y="1492"/>
                  </a:lnTo>
                  <a:lnTo>
                    <a:pt x="23783" y="1168"/>
                  </a:lnTo>
                  <a:lnTo>
                    <a:pt x="24993" y="844"/>
                  </a:lnTo>
                  <a:lnTo>
                    <a:pt x="26082" y="649"/>
                  </a:lnTo>
                  <a:lnTo>
                    <a:pt x="27111" y="455"/>
                  </a:lnTo>
                  <a:lnTo>
                    <a:pt x="28140" y="325"/>
                  </a:lnTo>
                  <a:lnTo>
                    <a:pt x="29048" y="195"/>
                  </a:lnTo>
                  <a:lnTo>
                    <a:pt x="29834" y="131"/>
                  </a:lnTo>
                  <a:lnTo>
                    <a:pt x="30500" y="66"/>
                  </a:lnTo>
                  <a:lnTo>
                    <a:pt x="31105" y="1"/>
                  </a:lnTo>
                  <a:lnTo>
                    <a:pt x="31529" y="1"/>
                  </a:lnTo>
                  <a:lnTo>
                    <a:pt x="31831" y="1"/>
                  </a:lnTo>
                  <a:lnTo>
                    <a:pt x="61241" y="27489"/>
                  </a:lnTo>
                  <a:lnTo>
                    <a:pt x="60636" y="27424"/>
                  </a:lnTo>
                  <a:lnTo>
                    <a:pt x="60031" y="27359"/>
                  </a:lnTo>
                  <a:lnTo>
                    <a:pt x="59305" y="27294"/>
                  </a:lnTo>
                  <a:lnTo>
                    <a:pt x="58458" y="27294"/>
                  </a:lnTo>
                  <a:lnTo>
                    <a:pt x="57610" y="27294"/>
                  </a:lnTo>
                  <a:lnTo>
                    <a:pt x="56703" y="27359"/>
                  </a:lnTo>
                  <a:lnTo>
                    <a:pt x="55734" y="27489"/>
                  </a:lnTo>
                  <a:lnTo>
                    <a:pt x="54706" y="27683"/>
                  </a:lnTo>
                  <a:lnTo>
                    <a:pt x="53677" y="27943"/>
                  </a:lnTo>
                  <a:lnTo>
                    <a:pt x="52588" y="28202"/>
                  </a:lnTo>
                  <a:lnTo>
                    <a:pt x="51438" y="28591"/>
                  </a:lnTo>
                  <a:lnTo>
                    <a:pt x="50288" y="29109"/>
                  </a:lnTo>
                  <a:lnTo>
                    <a:pt x="49138" y="29693"/>
                  </a:lnTo>
                  <a:lnTo>
                    <a:pt x="47928" y="30341"/>
                  </a:lnTo>
                  <a:lnTo>
                    <a:pt x="46778" y="31184"/>
                  </a:lnTo>
                  <a:lnTo>
                    <a:pt x="45568" y="32092"/>
                  </a:lnTo>
                  <a:lnTo>
                    <a:pt x="44055" y="33194"/>
                  </a:lnTo>
                  <a:lnTo>
                    <a:pt x="42482" y="34231"/>
                  </a:lnTo>
                  <a:lnTo>
                    <a:pt x="40787" y="35139"/>
                  </a:lnTo>
                  <a:lnTo>
                    <a:pt x="39093" y="35981"/>
                  </a:lnTo>
                  <a:lnTo>
                    <a:pt x="37338" y="36695"/>
                  </a:lnTo>
                  <a:lnTo>
                    <a:pt x="35583" y="37343"/>
                  </a:lnTo>
                  <a:lnTo>
                    <a:pt x="33828" y="37926"/>
                  </a:lnTo>
                  <a:lnTo>
                    <a:pt x="32134" y="38380"/>
                  </a:lnTo>
                  <a:lnTo>
                    <a:pt x="30560" y="38834"/>
                  </a:lnTo>
                  <a:lnTo>
                    <a:pt x="28987" y="39158"/>
                  </a:lnTo>
                  <a:lnTo>
                    <a:pt x="27595" y="39417"/>
                  </a:lnTo>
                  <a:lnTo>
                    <a:pt x="26324" y="39677"/>
                  </a:lnTo>
                  <a:lnTo>
                    <a:pt x="25235" y="39871"/>
                  </a:lnTo>
                  <a:lnTo>
                    <a:pt x="24327" y="40001"/>
                  </a:lnTo>
                  <a:lnTo>
                    <a:pt x="23662" y="40066"/>
                  </a:lnTo>
                  <a:lnTo>
                    <a:pt x="23178" y="40131"/>
                  </a:lnTo>
                  <a:lnTo>
                    <a:pt x="2240" y="10244"/>
                  </a:lnTo>
                  <a:lnTo>
                    <a:pt x="2240" y="10179"/>
                  </a:lnTo>
                  <a:lnTo>
                    <a:pt x="2240" y="10179"/>
                  </a:lnTo>
                  <a:lnTo>
                    <a:pt x="2240" y="10179"/>
                  </a:lnTo>
                  <a:lnTo>
                    <a:pt x="2240" y="10179"/>
                  </a:lnTo>
                  <a:lnTo>
                    <a:pt x="2179" y="10179"/>
                  </a:lnTo>
                  <a:lnTo>
                    <a:pt x="1" y="700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73" name="Shape 773"/>
            <p:cNvSpPr/>
            <p:nvPr/>
          </p:nvSpPr>
          <p:spPr>
            <a:xfrm>
              <a:off x="723125" y="1876800"/>
              <a:ext cx="1248150" cy="800675"/>
            </a:xfrm>
            <a:custGeom>
              <a:avLst/>
              <a:gdLst/>
              <a:ahLst/>
              <a:cxnLst/>
              <a:rect l="0" t="0" r="0" b="0"/>
              <a:pathLst>
                <a:path w="49926" h="32027" extrusionOk="0">
                  <a:moveTo>
                    <a:pt x="969" y="1"/>
                  </a:moveTo>
                  <a:lnTo>
                    <a:pt x="21968" y="30017"/>
                  </a:lnTo>
                  <a:lnTo>
                    <a:pt x="22149" y="29952"/>
                  </a:lnTo>
                  <a:lnTo>
                    <a:pt x="22331" y="29952"/>
                  </a:lnTo>
                  <a:lnTo>
                    <a:pt x="22875" y="29887"/>
                  </a:lnTo>
                  <a:lnTo>
                    <a:pt x="23601" y="29758"/>
                  </a:lnTo>
                  <a:lnTo>
                    <a:pt x="24630" y="29628"/>
                  </a:lnTo>
                  <a:lnTo>
                    <a:pt x="25901" y="29434"/>
                  </a:lnTo>
                  <a:lnTo>
                    <a:pt x="27293" y="29174"/>
                  </a:lnTo>
                  <a:lnTo>
                    <a:pt x="28866" y="28850"/>
                  </a:lnTo>
                  <a:lnTo>
                    <a:pt x="30561" y="28461"/>
                  </a:lnTo>
                  <a:lnTo>
                    <a:pt x="32376" y="27943"/>
                  </a:lnTo>
                  <a:lnTo>
                    <a:pt x="34252" y="27359"/>
                  </a:lnTo>
                  <a:lnTo>
                    <a:pt x="36128" y="26711"/>
                  </a:lnTo>
                  <a:lnTo>
                    <a:pt x="38064" y="25933"/>
                  </a:lnTo>
                  <a:lnTo>
                    <a:pt x="39940" y="25025"/>
                  </a:lnTo>
                  <a:lnTo>
                    <a:pt x="41756" y="24053"/>
                  </a:lnTo>
                  <a:lnTo>
                    <a:pt x="43511" y="22951"/>
                  </a:lnTo>
                  <a:lnTo>
                    <a:pt x="45145" y="21719"/>
                  </a:lnTo>
                  <a:lnTo>
                    <a:pt x="45750" y="21265"/>
                  </a:lnTo>
                  <a:lnTo>
                    <a:pt x="46355" y="20811"/>
                  </a:lnTo>
                  <a:lnTo>
                    <a:pt x="46960" y="20422"/>
                  </a:lnTo>
                  <a:lnTo>
                    <a:pt x="47565" y="20033"/>
                  </a:lnTo>
                  <a:lnTo>
                    <a:pt x="48170" y="19644"/>
                  </a:lnTo>
                  <a:lnTo>
                    <a:pt x="48775" y="19320"/>
                  </a:lnTo>
                  <a:lnTo>
                    <a:pt x="49381" y="18996"/>
                  </a:lnTo>
                  <a:lnTo>
                    <a:pt x="49925" y="18737"/>
                  </a:lnTo>
                  <a:lnTo>
                    <a:pt x="49320" y="19061"/>
                  </a:lnTo>
                  <a:lnTo>
                    <a:pt x="48715" y="19450"/>
                  </a:lnTo>
                  <a:lnTo>
                    <a:pt x="48049" y="19839"/>
                  </a:lnTo>
                  <a:lnTo>
                    <a:pt x="47444" y="20228"/>
                  </a:lnTo>
                  <a:lnTo>
                    <a:pt x="46778" y="20682"/>
                  </a:lnTo>
                  <a:lnTo>
                    <a:pt x="46173" y="21200"/>
                  </a:lnTo>
                  <a:lnTo>
                    <a:pt x="45508" y="21719"/>
                  </a:lnTo>
                  <a:lnTo>
                    <a:pt x="44903" y="22302"/>
                  </a:lnTo>
                  <a:lnTo>
                    <a:pt x="43450" y="23534"/>
                  </a:lnTo>
                  <a:lnTo>
                    <a:pt x="41877" y="24701"/>
                  </a:lnTo>
                  <a:lnTo>
                    <a:pt x="40243" y="25738"/>
                  </a:lnTo>
                  <a:lnTo>
                    <a:pt x="38549" y="26646"/>
                  </a:lnTo>
                  <a:lnTo>
                    <a:pt x="36854" y="27554"/>
                  </a:lnTo>
                  <a:lnTo>
                    <a:pt x="35160" y="28332"/>
                  </a:lnTo>
                  <a:lnTo>
                    <a:pt x="33405" y="28980"/>
                  </a:lnTo>
                  <a:lnTo>
                    <a:pt x="31771" y="29628"/>
                  </a:lnTo>
                  <a:lnTo>
                    <a:pt x="30198" y="30147"/>
                  </a:lnTo>
                  <a:lnTo>
                    <a:pt x="28685" y="30601"/>
                  </a:lnTo>
                  <a:lnTo>
                    <a:pt x="27293" y="30990"/>
                  </a:lnTo>
                  <a:lnTo>
                    <a:pt x="26083" y="31314"/>
                  </a:lnTo>
                  <a:lnTo>
                    <a:pt x="24933" y="31573"/>
                  </a:lnTo>
                  <a:lnTo>
                    <a:pt x="24025" y="31768"/>
                  </a:lnTo>
                  <a:lnTo>
                    <a:pt x="23359" y="31962"/>
                  </a:lnTo>
                  <a:lnTo>
                    <a:pt x="22875" y="32027"/>
                  </a:lnTo>
                  <a:lnTo>
                    <a:pt x="1" y="1"/>
                  </a:lnTo>
                  <a:lnTo>
                    <a:pt x="182" y="1"/>
                  </a:lnTo>
                  <a:lnTo>
                    <a:pt x="424" y="1"/>
                  </a:lnTo>
                  <a:lnTo>
                    <a:pt x="667" y="1"/>
                  </a:lnTo>
                  <a:lnTo>
                    <a:pt x="969" y="1"/>
                  </a:lnTo>
                  <a:close/>
                </a:path>
              </a:pathLst>
            </a:custGeom>
            <a:solidFill>
              <a:srgbClr val="D6F9F9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74" name="Shape 774"/>
            <p:cNvSpPr/>
            <p:nvPr/>
          </p:nvSpPr>
          <p:spPr>
            <a:xfrm>
              <a:off x="742800" y="1974050"/>
              <a:ext cx="1220900" cy="774750"/>
            </a:xfrm>
            <a:custGeom>
              <a:avLst/>
              <a:gdLst/>
              <a:ahLst/>
              <a:cxnLst/>
              <a:rect l="0" t="0" r="0" b="0"/>
              <a:pathLst>
                <a:path w="48836" h="30990" extrusionOk="0">
                  <a:moveTo>
                    <a:pt x="21786" y="29044"/>
                  </a:moveTo>
                  <a:lnTo>
                    <a:pt x="22028" y="28980"/>
                  </a:lnTo>
                  <a:lnTo>
                    <a:pt x="22209" y="28980"/>
                  </a:lnTo>
                  <a:lnTo>
                    <a:pt x="22693" y="28850"/>
                  </a:lnTo>
                  <a:lnTo>
                    <a:pt x="23480" y="28720"/>
                  </a:lnTo>
                  <a:lnTo>
                    <a:pt x="24448" y="28461"/>
                  </a:lnTo>
                  <a:lnTo>
                    <a:pt x="25659" y="28202"/>
                  </a:lnTo>
                  <a:lnTo>
                    <a:pt x="27050" y="27813"/>
                  </a:lnTo>
                  <a:lnTo>
                    <a:pt x="28624" y="27359"/>
                  </a:lnTo>
                  <a:lnTo>
                    <a:pt x="30258" y="26840"/>
                  </a:lnTo>
                  <a:lnTo>
                    <a:pt x="32073" y="26192"/>
                  </a:lnTo>
                  <a:lnTo>
                    <a:pt x="33889" y="25479"/>
                  </a:lnTo>
                  <a:lnTo>
                    <a:pt x="35765" y="24701"/>
                  </a:lnTo>
                  <a:lnTo>
                    <a:pt x="37641" y="23793"/>
                  </a:lnTo>
                  <a:lnTo>
                    <a:pt x="39516" y="22756"/>
                  </a:lnTo>
                  <a:lnTo>
                    <a:pt x="41332" y="21654"/>
                  </a:lnTo>
                  <a:lnTo>
                    <a:pt x="43026" y="20422"/>
                  </a:lnTo>
                  <a:lnTo>
                    <a:pt x="44660" y="19061"/>
                  </a:lnTo>
                  <a:lnTo>
                    <a:pt x="45205" y="18607"/>
                  </a:lnTo>
                  <a:lnTo>
                    <a:pt x="45689" y="18153"/>
                  </a:lnTo>
                  <a:lnTo>
                    <a:pt x="46234" y="17699"/>
                  </a:lnTo>
                  <a:lnTo>
                    <a:pt x="46778" y="17310"/>
                  </a:lnTo>
                  <a:lnTo>
                    <a:pt x="47262" y="16921"/>
                  </a:lnTo>
                  <a:lnTo>
                    <a:pt x="47807" y="16597"/>
                  </a:lnTo>
                  <a:lnTo>
                    <a:pt x="48291" y="16273"/>
                  </a:lnTo>
                  <a:lnTo>
                    <a:pt x="48836" y="16014"/>
                  </a:lnTo>
                  <a:lnTo>
                    <a:pt x="48291" y="16338"/>
                  </a:lnTo>
                  <a:lnTo>
                    <a:pt x="47746" y="16727"/>
                  </a:lnTo>
                  <a:lnTo>
                    <a:pt x="47202" y="17181"/>
                  </a:lnTo>
                  <a:lnTo>
                    <a:pt x="46597" y="17570"/>
                  </a:lnTo>
                  <a:lnTo>
                    <a:pt x="46052" y="18023"/>
                  </a:lnTo>
                  <a:lnTo>
                    <a:pt x="45507" y="18542"/>
                  </a:lnTo>
                  <a:lnTo>
                    <a:pt x="44902" y="19061"/>
                  </a:lnTo>
                  <a:lnTo>
                    <a:pt x="44358" y="19644"/>
                  </a:lnTo>
                  <a:lnTo>
                    <a:pt x="42905" y="21006"/>
                  </a:lnTo>
                  <a:lnTo>
                    <a:pt x="41392" y="22302"/>
                  </a:lnTo>
                  <a:lnTo>
                    <a:pt x="39759" y="23469"/>
                  </a:lnTo>
                  <a:lnTo>
                    <a:pt x="38125" y="24506"/>
                  </a:lnTo>
                  <a:lnTo>
                    <a:pt x="36430" y="25544"/>
                  </a:lnTo>
                  <a:lnTo>
                    <a:pt x="34736" y="26451"/>
                  </a:lnTo>
                  <a:lnTo>
                    <a:pt x="33102" y="27229"/>
                  </a:lnTo>
                  <a:lnTo>
                    <a:pt x="31468" y="27942"/>
                  </a:lnTo>
                  <a:lnTo>
                    <a:pt x="29895" y="28591"/>
                  </a:lnTo>
                  <a:lnTo>
                    <a:pt x="28442" y="29174"/>
                  </a:lnTo>
                  <a:lnTo>
                    <a:pt x="27050" y="29693"/>
                  </a:lnTo>
                  <a:lnTo>
                    <a:pt x="25840" y="30082"/>
                  </a:lnTo>
                  <a:lnTo>
                    <a:pt x="24751" y="30406"/>
                  </a:lnTo>
                  <a:lnTo>
                    <a:pt x="23843" y="30665"/>
                  </a:lnTo>
                  <a:lnTo>
                    <a:pt x="23178" y="30860"/>
                  </a:lnTo>
                  <a:lnTo>
                    <a:pt x="22693" y="30989"/>
                  </a:lnTo>
                  <a:lnTo>
                    <a:pt x="1" y="66"/>
                  </a:lnTo>
                  <a:lnTo>
                    <a:pt x="182" y="66"/>
                  </a:lnTo>
                  <a:lnTo>
                    <a:pt x="424" y="66"/>
                  </a:lnTo>
                  <a:lnTo>
                    <a:pt x="727" y="66"/>
                  </a:lnTo>
                  <a:lnTo>
                    <a:pt x="1029" y="1"/>
                  </a:lnTo>
                  <a:lnTo>
                    <a:pt x="21786" y="29044"/>
                  </a:lnTo>
                  <a:close/>
                </a:path>
              </a:pathLst>
            </a:custGeom>
            <a:solidFill>
              <a:srgbClr val="D6F9F9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75" name="Shape 775"/>
            <p:cNvSpPr/>
            <p:nvPr/>
          </p:nvSpPr>
          <p:spPr>
            <a:xfrm>
              <a:off x="762475" y="2071300"/>
              <a:ext cx="1199725" cy="750425"/>
            </a:xfrm>
            <a:custGeom>
              <a:avLst/>
              <a:gdLst/>
              <a:ahLst/>
              <a:cxnLst/>
              <a:rect l="0" t="0" r="0" b="0"/>
              <a:pathLst>
                <a:path w="47989" h="30017" extrusionOk="0">
                  <a:moveTo>
                    <a:pt x="21604" y="28072"/>
                  </a:moveTo>
                  <a:lnTo>
                    <a:pt x="21846" y="28007"/>
                  </a:lnTo>
                  <a:lnTo>
                    <a:pt x="22027" y="27942"/>
                  </a:lnTo>
                  <a:lnTo>
                    <a:pt x="22512" y="27813"/>
                  </a:lnTo>
                  <a:lnTo>
                    <a:pt x="23238" y="27618"/>
                  </a:lnTo>
                  <a:lnTo>
                    <a:pt x="24267" y="27294"/>
                  </a:lnTo>
                  <a:lnTo>
                    <a:pt x="25416" y="26905"/>
                  </a:lnTo>
                  <a:lnTo>
                    <a:pt x="26808" y="26451"/>
                  </a:lnTo>
                  <a:lnTo>
                    <a:pt x="28321" y="25868"/>
                  </a:lnTo>
                  <a:lnTo>
                    <a:pt x="30015" y="25219"/>
                  </a:lnTo>
                  <a:lnTo>
                    <a:pt x="31710" y="24506"/>
                  </a:lnTo>
                  <a:lnTo>
                    <a:pt x="33525" y="23599"/>
                  </a:lnTo>
                  <a:lnTo>
                    <a:pt x="35401" y="22691"/>
                  </a:lnTo>
                  <a:lnTo>
                    <a:pt x="37217" y="21654"/>
                  </a:lnTo>
                  <a:lnTo>
                    <a:pt x="39032" y="20487"/>
                  </a:lnTo>
                  <a:lnTo>
                    <a:pt x="40847" y="19190"/>
                  </a:lnTo>
                  <a:lnTo>
                    <a:pt x="42542" y="17829"/>
                  </a:lnTo>
                  <a:lnTo>
                    <a:pt x="44115" y="16338"/>
                  </a:lnTo>
                  <a:lnTo>
                    <a:pt x="44599" y="15884"/>
                  </a:lnTo>
                  <a:lnTo>
                    <a:pt x="45083" y="15430"/>
                  </a:lnTo>
                  <a:lnTo>
                    <a:pt x="45568" y="14976"/>
                  </a:lnTo>
                  <a:lnTo>
                    <a:pt x="46052" y="14522"/>
                  </a:lnTo>
                  <a:lnTo>
                    <a:pt x="46536" y="14133"/>
                  </a:lnTo>
                  <a:lnTo>
                    <a:pt x="47020" y="13744"/>
                  </a:lnTo>
                  <a:lnTo>
                    <a:pt x="47504" y="13420"/>
                  </a:lnTo>
                  <a:lnTo>
                    <a:pt x="47988" y="13096"/>
                  </a:lnTo>
                  <a:lnTo>
                    <a:pt x="47504" y="13485"/>
                  </a:lnTo>
                  <a:lnTo>
                    <a:pt x="46959" y="13939"/>
                  </a:lnTo>
                  <a:lnTo>
                    <a:pt x="46475" y="14393"/>
                  </a:lnTo>
                  <a:lnTo>
                    <a:pt x="45931" y="14847"/>
                  </a:lnTo>
                  <a:lnTo>
                    <a:pt x="45447" y="15365"/>
                  </a:lnTo>
                  <a:lnTo>
                    <a:pt x="44902" y="15884"/>
                  </a:lnTo>
                  <a:lnTo>
                    <a:pt x="44357" y="16402"/>
                  </a:lnTo>
                  <a:lnTo>
                    <a:pt x="43813" y="16986"/>
                  </a:lnTo>
                  <a:lnTo>
                    <a:pt x="42421" y="18477"/>
                  </a:lnTo>
                  <a:lnTo>
                    <a:pt x="40908" y="19838"/>
                  </a:lnTo>
                  <a:lnTo>
                    <a:pt x="39335" y="21135"/>
                  </a:lnTo>
                  <a:lnTo>
                    <a:pt x="37701" y="22367"/>
                  </a:lnTo>
                  <a:lnTo>
                    <a:pt x="36067" y="23469"/>
                  </a:lnTo>
                  <a:lnTo>
                    <a:pt x="34433" y="24506"/>
                  </a:lnTo>
                  <a:lnTo>
                    <a:pt x="32739" y="25414"/>
                  </a:lnTo>
                  <a:lnTo>
                    <a:pt x="31165" y="26321"/>
                  </a:lnTo>
                  <a:lnTo>
                    <a:pt x="29652" y="27035"/>
                  </a:lnTo>
                  <a:lnTo>
                    <a:pt x="28200" y="27748"/>
                  </a:lnTo>
                  <a:lnTo>
                    <a:pt x="26808" y="28331"/>
                  </a:lnTo>
                  <a:lnTo>
                    <a:pt x="25598" y="28850"/>
                  </a:lnTo>
                  <a:lnTo>
                    <a:pt x="24569" y="29239"/>
                  </a:lnTo>
                  <a:lnTo>
                    <a:pt x="23661" y="29628"/>
                  </a:lnTo>
                  <a:lnTo>
                    <a:pt x="22996" y="29822"/>
                  </a:lnTo>
                  <a:lnTo>
                    <a:pt x="22512" y="30017"/>
                  </a:lnTo>
                  <a:lnTo>
                    <a:pt x="0" y="130"/>
                  </a:lnTo>
                  <a:lnTo>
                    <a:pt x="1029" y="1"/>
                  </a:lnTo>
                  <a:lnTo>
                    <a:pt x="21604" y="28072"/>
                  </a:lnTo>
                  <a:close/>
                </a:path>
              </a:pathLst>
            </a:custGeom>
            <a:solidFill>
              <a:srgbClr val="D6F9F9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76" name="Shape 776"/>
            <p:cNvSpPr/>
            <p:nvPr/>
          </p:nvSpPr>
          <p:spPr>
            <a:xfrm>
              <a:off x="782125" y="2168550"/>
              <a:ext cx="1175525" cy="724500"/>
            </a:xfrm>
            <a:custGeom>
              <a:avLst/>
              <a:gdLst/>
              <a:ahLst/>
              <a:cxnLst/>
              <a:rect l="0" t="0" r="0" b="0"/>
              <a:pathLst>
                <a:path w="47021" h="28980" extrusionOk="0">
                  <a:moveTo>
                    <a:pt x="1" y="260"/>
                  </a:moveTo>
                  <a:lnTo>
                    <a:pt x="243" y="195"/>
                  </a:lnTo>
                  <a:lnTo>
                    <a:pt x="485" y="130"/>
                  </a:lnTo>
                  <a:lnTo>
                    <a:pt x="788" y="65"/>
                  </a:lnTo>
                  <a:lnTo>
                    <a:pt x="1030" y="0"/>
                  </a:lnTo>
                  <a:lnTo>
                    <a:pt x="21423" y="27099"/>
                  </a:lnTo>
                  <a:lnTo>
                    <a:pt x="21665" y="26970"/>
                  </a:lnTo>
                  <a:lnTo>
                    <a:pt x="21847" y="26905"/>
                  </a:lnTo>
                  <a:lnTo>
                    <a:pt x="22331" y="26775"/>
                  </a:lnTo>
                  <a:lnTo>
                    <a:pt x="23057" y="26516"/>
                  </a:lnTo>
                  <a:lnTo>
                    <a:pt x="24025" y="26127"/>
                  </a:lnTo>
                  <a:lnTo>
                    <a:pt x="25235" y="25673"/>
                  </a:lnTo>
                  <a:lnTo>
                    <a:pt x="26567" y="25089"/>
                  </a:lnTo>
                  <a:lnTo>
                    <a:pt x="28080" y="24441"/>
                  </a:lnTo>
                  <a:lnTo>
                    <a:pt x="29713" y="23663"/>
                  </a:lnTo>
                  <a:lnTo>
                    <a:pt x="31468" y="22756"/>
                  </a:lnTo>
                  <a:lnTo>
                    <a:pt x="33223" y="21783"/>
                  </a:lnTo>
                  <a:lnTo>
                    <a:pt x="35039" y="20681"/>
                  </a:lnTo>
                  <a:lnTo>
                    <a:pt x="36854" y="19514"/>
                  </a:lnTo>
                  <a:lnTo>
                    <a:pt x="38670" y="18217"/>
                  </a:lnTo>
                  <a:lnTo>
                    <a:pt x="40425" y="16791"/>
                  </a:lnTo>
                  <a:lnTo>
                    <a:pt x="42058" y="15300"/>
                  </a:lnTo>
                  <a:lnTo>
                    <a:pt x="43632" y="13679"/>
                  </a:lnTo>
                  <a:lnTo>
                    <a:pt x="44055" y="13226"/>
                  </a:lnTo>
                  <a:lnTo>
                    <a:pt x="44479" y="12772"/>
                  </a:lnTo>
                  <a:lnTo>
                    <a:pt x="44903" y="12318"/>
                  </a:lnTo>
                  <a:lnTo>
                    <a:pt x="45326" y="11864"/>
                  </a:lnTo>
                  <a:lnTo>
                    <a:pt x="45750" y="11475"/>
                  </a:lnTo>
                  <a:lnTo>
                    <a:pt x="46173" y="11086"/>
                  </a:lnTo>
                  <a:lnTo>
                    <a:pt x="46597" y="10697"/>
                  </a:lnTo>
                  <a:lnTo>
                    <a:pt x="47021" y="10373"/>
                  </a:lnTo>
                  <a:lnTo>
                    <a:pt x="46536" y="10827"/>
                  </a:lnTo>
                  <a:lnTo>
                    <a:pt x="46113" y="11216"/>
                  </a:lnTo>
                  <a:lnTo>
                    <a:pt x="45629" y="11670"/>
                  </a:lnTo>
                  <a:lnTo>
                    <a:pt x="45145" y="12188"/>
                  </a:lnTo>
                  <a:lnTo>
                    <a:pt x="44721" y="12707"/>
                  </a:lnTo>
                  <a:lnTo>
                    <a:pt x="44237" y="13226"/>
                  </a:lnTo>
                  <a:lnTo>
                    <a:pt x="43753" y="13744"/>
                  </a:lnTo>
                  <a:lnTo>
                    <a:pt x="43269" y="14328"/>
                  </a:lnTo>
                  <a:lnTo>
                    <a:pt x="41877" y="15884"/>
                  </a:lnTo>
                  <a:lnTo>
                    <a:pt x="40425" y="17440"/>
                  </a:lnTo>
                  <a:lnTo>
                    <a:pt x="38851" y="18866"/>
                  </a:lnTo>
                  <a:lnTo>
                    <a:pt x="37278" y="20162"/>
                  </a:lnTo>
                  <a:lnTo>
                    <a:pt x="35644" y="21394"/>
                  </a:lnTo>
                  <a:lnTo>
                    <a:pt x="34010" y="22561"/>
                  </a:lnTo>
                  <a:lnTo>
                    <a:pt x="32437" y="23663"/>
                  </a:lnTo>
                  <a:lnTo>
                    <a:pt x="30863" y="24636"/>
                  </a:lnTo>
                  <a:lnTo>
                    <a:pt x="29350" y="25478"/>
                  </a:lnTo>
                  <a:lnTo>
                    <a:pt x="27898" y="26321"/>
                  </a:lnTo>
                  <a:lnTo>
                    <a:pt x="26567" y="26970"/>
                  </a:lnTo>
                  <a:lnTo>
                    <a:pt x="25417" y="27553"/>
                  </a:lnTo>
                  <a:lnTo>
                    <a:pt x="24328" y="28072"/>
                  </a:lnTo>
                  <a:lnTo>
                    <a:pt x="23481" y="28461"/>
                  </a:lnTo>
                  <a:lnTo>
                    <a:pt x="22815" y="28785"/>
                  </a:lnTo>
                  <a:lnTo>
                    <a:pt x="22331" y="28979"/>
                  </a:lnTo>
                  <a:lnTo>
                    <a:pt x="1" y="260"/>
                  </a:lnTo>
                  <a:close/>
                </a:path>
              </a:pathLst>
            </a:custGeom>
            <a:solidFill>
              <a:srgbClr val="D6F9F9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77" name="Shape 777"/>
            <p:cNvSpPr/>
            <p:nvPr/>
          </p:nvSpPr>
          <p:spPr>
            <a:xfrm>
              <a:off x="1813900" y="2325750"/>
              <a:ext cx="399425" cy="285275"/>
            </a:xfrm>
            <a:custGeom>
              <a:avLst/>
              <a:gdLst/>
              <a:ahLst/>
              <a:cxnLst/>
              <a:rect l="0" t="0" r="0" b="0"/>
              <a:pathLst>
                <a:path w="15977" h="11411" extrusionOk="0">
                  <a:moveTo>
                    <a:pt x="2603" y="8558"/>
                  </a:moveTo>
                  <a:lnTo>
                    <a:pt x="3511" y="7521"/>
                  </a:lnTo>
                  <a:lnTo>
                    <a:pt x="4418" y="6549"/>
                  </a:lnTo>
                  <a:lnTo>
                    <a:pt x="5265" y="5641"/>
                  </a:lnTo>
                  <a:lnTo>
                    <a:pt x="6173" y="4863"/>
                  </a:lnTo>
                  <a:lnTo>
                    <a:pt x="7081" y="4085"/>
                  </a:lnTo>
                  <a:lnTo>
                    <a:pt x="7928" y="3437"/>
                  </a:lnTo>
                  <a:lnTo>
                    <a:pt x="8775" y="2853"/>
                  </a:lnTo>
                  <a:lnTo>
                    <a:pt x="9623" y="2335"/>
                  </a:lnTo>
                  <a:lnTo>
                    <a:pt x="10409" y="1881"/>
                  </a:lnTo>
                  <a:lnTo>
                    <a:pt x="11196" y="1492"/>
                  </a:lnTo>
                  <a:lnTo>
                    <a:pt x="11983" y="1103"/>
                  </a:lnTo>
                  <a:lnTo>
                    <a:pt x="12709" y="779"/>
                  </a:lnTo>
                  <a:lnTo>
                    <a:pt x="13374" y="519"/>
                  </a:lnTo>
                  <a:lnTo>
                    <a:pt x="14040" y="325"/>
                  </a:lnTo>
                  <a:lnTo>
                    <a:pt x="14645" y="130"/>
                  </a:lnTo>
                  <a:lnTo>
                    <a:pt x="15250" y="1"/>
                  </a:lnTo>
                  <a:lnTo>
                    <a:pt x="15977" y="584"/>
                  </a:lnTo>
                  <a:lnTo>
                    <a:pt x="1" y="11411"/>
                  </a:lnTo>
                  <a:lnTo>
                    <a:pt x="364" y="11087"/>
                  </a:lnTo>
                  <a:lnTo>
                    <a:pt x="666" y="10698"/>
                  </a:lnTo>
                  <a:lnTo>
                    <a:pt x="1029" y="10374"/>
                  </a:lnTo>
                  <a:lnTo>
                    <a:pt x="1332" y="9985"/>
                  </a:lnTo>
                  <a:lnTo>
                    <a:pt x="1695" y="9660"/>
                  </a:lnTo>
                  <a:lnTo>
                    <a:pt x="1998" y="9271"/>
                  </a:lnTo>
                  <a:lnTo>
                    <a:pt x="2300" y="8947"/>
                  </a:lnTo>
                  <a:lnTo>
                    <a:pt x="2603" y="8558"/>
                  </a:lnTo>
                  <a:close/>
                </a:path>
              </a:pathLst>
            </a:custGeom>
            <a:solidFill>
              <a:srgbClr val="BA3302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78" name="Shape 778"/>
            <p:cNvSpPr/>
            <p:nvPr/>
          </p:nvSpPr>
          <p:spPr>
            <a:xfrm>
              <a:off x="1343400" y="2170175"/>
              <a:ext cx="1629375" cy="787700"/>
            </a:xfrm>
            <a:custGeom>
              <a:avLst/>
              <a:gdLst/>
              <a:ahLst/>
              <a:cxnLst/>
              <a:rect l="0" t="0" r="0" b="0"/>
              <a:pathLst>
                <a:path w="65175" h="31508" extrusionOk="0">
                  <a:moveTo>
                    <a:pt x="39698" y="5187"/>
                  </a:moveTo>
                  <a:lnTo>
                    <a:pt x="39698" y="5446"/>
                  </a:lnTo>
                  <a:lnTo>
                    <a:pt x="39577" y="6029"/>
                  </a:lnTo>
                  <a:lnTo>
                    <a:pt x="39275" y="6742"/>
                  </a:lnTo>
                  <a:lnTo>
                    <a:pt x="38851" y="7391"/>
                  </a:lnTo>
                  <a:lnTo>
                    <a:pt x="38246" y="7780"/>
                  </a:lnTo>
                  <a:lnTo>
                    <a:pt x="37762" y="7909"/>
                  </a:lnTo>
                  <a:lnTo>
                    <a:pt x="37338" y="7974"/>
                  </a:lnTo>
                  <a:lnTo>
                    <a:pt x="36915" y="7974"/>
                  </a:lnTo>
                  <a:lnTo>
                    <a:pt x="36551" y="7974"/>
                  </a:lnTo>
                  <a:lnTo>
                    <a:pt x="36188" y="7974"/>
                  </a:lnTo>
                  <a:lnTo>
                    <a:pt x="35946" y="7974"/>
                  </a:lnTo>
                  <a:lnTo>
                    <a:pt x="35765" y="7909"/>
                  </a:lnTo>
                  <a:lnTo>
                    <a:pt x="35704" y="7909"/>
                  </a:lnTo>
                  <a:lnTo>
                    <a:pt x="35523" y="7909"/>
                  </a:lnTo>
                  <a:lnTo>
                    <a:pt x="35523" y="7909"/>
                  </a:lnTo>
                  <a:lnTo>
                    <a:pt x="35462" y="7909"/>
                  </a:lnTo>
                  <a:lnTo>
                    <a:pt x="35402" y="7974"/>
                  </a:lnTo>
                  <a:lnTo>
                    <a:pt x="35402" y="7974"/>
                  </a:lnTo>
                  <a:lnTo>
                    <a:pt x="32800" y="9725"/>
                  </a:lnTo>
                  <a:lnTo>
                    <a:pt x="30076" y="11605"/>
                  </a:lnTo>
                  <a:lnTo>
                    <a:pt x="27293" y="13550"/>
                  </a:lnTo>
                  <a:lnTo>
                    <a:pt x="24449" y="15494"/>
                  </a:lnTo>
                  <a:lnTo>
                    <a:pt x="21604" y="17439"/>
                  </a:lnTo>
                  <a:lnTo>
                    <a:pt x="18760" y="19319"/>
                  </a:lnTo>
                  <a:lnTo>
                    <a:pt x="15977" y="21199"/>
                  </a:lnTo>
                  <a:lnTo>
                    <a:pt x="13374" y="23015"/>
                  </a:lnTo>
                  <a:lnTo>
                    <a:pt x="10833" y="24700"/>
                  </a:lnTo>
                  <a:lnTo>
                    <a:pt x="8533" y="26321"/>
                  </a:lnTo>
                  <a:lnTo>
                    <a:pt x="6415" y="27682"/>
                  </a:lnTo>
                  <a:lnTo>
                    <a:pt x="4539" y="28914"/>
                  </a:lnTo>
                  <a:lnTo>
                    <a:pt x="3026" y="29952"/>
                  </a:lnTo>
                  <a:lnTo>
                    <a:pt x="1816" y="30729"/>
                  </a:lnTo>
                  <a:lnTo>
                    <a:pt x="969" y="31248"/>
                  </a:lnTo>
                  <a:lnTo>
                    <a:pt x="545" y="31507"/>
                  </a:lnTo>
                  <a:lnTo>
                    <a:pt x="303" y="31507"/>
                  </a:lnTo>
                  <a:lnTo>
                    <a:pt x="182" y="31507"/>
                  </a:lnTo>
                  <a:lnTo>
                    <a:pt x="61" y="31507"/>
                  </a:lnTo>
                  <a:lnTo>
                    <a:pt x="1" y="31507"/>
                  </a:lnTo>
                  <a:lnTo>
                    <a:pt x="1" y="31443"/>
                  </a:lnTo>
                  <a:lnTo>
                    <a:pt x="35523" y="7261"/>
                  </a:lnTo>
                  <a:lnTo>
                    <a:pt x="35765" y="7391"/>
                  </a:lnTo>
                  <a:lnTo>
                    <a:pt x="36007" y="7456"/>
                  </a:lnTo>
                  <a:lnTo>
                    <a:pt x="36370" y="7585"/>
                  </a:lnTo>
                  <a:lnTo>
                    <a:pt x="36733" y="7650"/>
                  </a:lnTo>
                  <a:lnTo>
                    <a:pt x="37096" y="7650"/>
                  </a:lnTo>
                  <a:lnTo>
                    <a:pt x="37520" y="7585"/>
                  </a:lnTo>
                  <a:lnTo>
                    <a:pt x="37943" y="7391"/>
                  </a:lnTo>
                  <a:lnTo>
                    <a:pt x="38367" y="7131"/>
                  </a:lnTo>
                  <a:lnTo>
                    <a:pt x="38912" y="6483"/>
                  </a:lnTo>
                  <a:lnTo>
                    <a:pt x="39335" y="5770"/>
                  </a:lnTo>
                  <a:lnTo>
                    <a:pt x="39517" y="5187"/>
                  </a:lnTo>
                  <a:lnTo>
                    <a:pt x="39638" y="4668"/>
                  </a:lnTo>
                  <a:lnTo>
                    <a:pt x="65114" y="0"/>
                  </a:lnTo>
                  <a:lnTo>
                    <a:pt x="65175" y="65"/>
                  </a:lnTo>
                  <a:lnTo>
                    <a:pt x="64993" y="389"/>
                  </a:lnTo>
                  <a:lnTo>
                    <a:pt x="39698" y="5187"/>
                  </a:lnTo>
                  <a:close/>
                </a:path>
              </a:pathLst>
            </a:custGeom>
            <a:solidFill>
              <a:srgbClr val="DD9E84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sp>
        <p:nvSpPr>
          <p:cNvPr id="163" name="Shape 603"/>
          <p:cNvSpPr txBox="1">
            <a:spLocks/>
          </p:cNvSpPr>
          <p:nvPr/>
        </p:nvSpPr>
        <p:spPr>
          <a:xfrm>
            <a:off x="533400" y="838200"/>
            <a:ext cx="8229600" cy="137773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Calibri"/>
              <a:buNone/>
              <a:defRPr sz="5000" b="0" i="0" u="none" strike="noStrike" cap="none" baseline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  <a:rtl val="0"/>
              </a:defRPr>
            </a:lvl1pPr>
            <a:lvl2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  <a:lvl3pPr marL="0" marR="0" indent="0" algn="l" rtl="0">
              <a:defRPr sz="1800" b="0" i="0" u="none" strike="noStrike" cap="none" baseline="0"/>
            </a:lvl3pPr>
            <a:lvl4pPr marL="0" marR="0" indent="0" algn="l" rtl="0">
              <a:defRPr sz="1800" b="0" i="0" u="none" strike="noStrike" cap="none" baseline="0"/>
            </a:lvl4pPr>
            <a:lvl5pPr marL="0" marR="0" indent="0" algn="l" rtl="0">
              <a:defRPr sz="1800" b="0" i="0" u="none" strike="noStrike" cap="none" baseline="0"/>
            </a:lvl5pPr>
            <a:lvl6pPr marL="0" marR="0" indent="0" algn="l" rtl="0">
              <a:defRPr sz="1800" b="0" i="0" u="none" strike="noStrike" cap="none" baseline="0"/>
            </a:lvl6pPr>
            <a:lvl7pPr marL="0" marR="0" indent="0" algn="l" rtl="0">
              <a:defRPr sz="1800" b="0" i="0" u="none" strike="noStrike" cap="none" baseline="0"/>
            </a:lvl7pPr>
            <a:lvl8pPr marL="0" marR="0" indent="0" algn="l" rtl="0">
              <a:defRPr sz="1800" b="0" i="0" u="none" strike="noStrike" cap="none" baseline="0"/>
            </a:lvl8pPr>
            <a:lvl9pPr marL="0" marR="0" indent="0" algn="l" rtl="0">
              <a:defRPr sz="1800" b="0" i="0" u="none" strike="noStrike" cap="none" baseline="0"/>
            </a:lvl9pPr>
          </a:lstStyle>
          <a:p>
            <a:pPr>
              <a:buSzPct val="25000"/>
            </a:pPr>
            <a:r>
              <a:rPr lang="en-US" sz="3200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A Librarian…</a:t>
            </a:r>
            <a:r>
              <a:rPr lang="en-US" sz="4800" b="1" dirty="0" smtClean="0">
                <a:latin typeface="Calibri" panose="020F0502020204030204" pitchFamily="34" charset="0"/>
              </a:rPr>
              <a:t/>
            </a:r>
            <a:br>
              <a:rPr lang="en-US" sz="4800" b="1" dirty="0" smtClean="0">
                <a:latin typeface="Calibri" panose="020F0502020204030204" pitchFamily="34" charset="0"/>
              </a:rPr>
            </a:br>
            <a:r>
              <a:rPr lang="en-US" sz="4800" b="1" dirty="0">
                <a:latin typeface="Calibri" panose="020F0502020204030204" pitchFamily="34" charset="0"/>
              </a:rPr>
              <a:t>Provides Information Access</a:t>
            </a:r>
          </a:p>
        </p:txBody>
      </p:sp>
      <p:sp>
        <p:nvSpPr>
          <p:cNvPr id="156" name="Rectangle 155"/>
          <p:cNvSpPr/>
          <p:nvPr/>
        </p:nvSpPr>
        <p:spPr>
          <a:xfrm rot="21337524">
            <a:off x="492344" y="212783"/>
            <a:ext cx="3604479" cy="609019"/>
          </a:xfrm>
          <a:prstGeom prst="rect">
            <a:avLst/>
          </a:prstGeom>
        </p:spPr>
        <p:txBody>
          <a:bodyPr wrap="none">
            <a:prstTxWarp prst="textArchUp">
              <a:avLst>
                <a:gd name="adj" fmla="val 10909149"/>
              </a:avLst>
            </a:prstTxWarp>
            <a:spAutoFit/>
          </a:bodyPr>
          <a:lstStyle/>
          <a:p>
            <a:pPr lvl="0">
              <a:lnSpc>
                <a:spcPct val="90000"/>
              </a:lnSpc>
              <a:buClr>
                <a:schemeClr val="lt1"/>
              </a:buClr>
              <a:buSzPct val="25000"/>
            </a:pPr>
            <a:r>
              <a:rPr lang="en-US" b="1" dirty="0" smtClean="0">
                <a:solidFill>
                  <a:schemeClr val="lt1"/>
                </a:solidFill>
              </a:rPr>
              <a:t>Develops &amp; Organizes the collection</a:t>
            </a:r>
            <a:endParaRPr lang="en-US" b="1" dirty="0">
              <a:solidFill>
                <a:schemeClr val="lt1"/>
              </a:solidFill>
            </a:endParaRPr>
          </a:p>
        </p:txBody>
      </p:sp>
      <p:pic>
        <p:nvPicPr>
          <p:cNvPr id="157" name="Picture 15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76200"/>
            <a:ext cx="381000" cy="458164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9"/>
          <p:cNvSpPr/>
          <p:nvPr/>
        </p:nvSpPr>
        <p:spPr>
          <a:xfrm>
            <a:off x="-9525" y="-7144"/>
            <a:ext cx="9163050" cy="1041400"/>
          </a:xfrm>
          <a:custGeom>
            <a:avLst/>
            <a:gdLst/>
            <a:ahLst/>
            <a:cxnLst/>
            <a:rect l="0" t="0" r="0" b="0"/>
            <a:pathLst>
              <a:path w="5772" h="656" extrusionOk="0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8" name="Shape 10"/>
          <p:cNvSpPr/>
          <p:nvPr/>
        </p:nvSpPr>
        <p:spPr>
          <a:xfrm>
            <a:off x="4381500" y="-7144"/>
            <a:ext cx="4762500" cy="638174"/>
          </a:xfrm>
          <a:custGeom>
            <a:avLst/>
            <a:gdLst/>
            <a:ahLst/>
            <a:cxnLst/>
            <a:rect l="0" t="0" r="0" b="0"/>
            <a:pathLst>
              <a:path w="3000" h="595" extrusionOk="0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784" name="Shape 784"/>
          <p:cNvSpPr txBox="1">
            <a:spLocks noGrp="1"/>
          </p:cNvSpPr>
          <p:nvPr>
            <p:ph type="body" idx="1"/>
          </p:nvPr>
        </p:nvSpPr>
        <p:spPr>
          <a:xfrm>
            <a:off x="609600" y="2468879"/>
            <a:ext cx="4343400" cy="256032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274320" marR="0" lvl="0" indent="-27432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100000"/>
              <a:buFont typeface="Merriweather"/>
              <a:buChar char="●"/>
            </a:pPr>
            <a:r>
              <a:rPr lang="en-US" sz="2600" b="0" i="0" u="none" strike="noStrike" cap="none" baseline="0" dirty="0">
                <a:solidFill>
                  <a:schemeClr val="dk1"/>
                </a:solidFill>
                <a:latin typeface="Calibri" panose="020F0502020204030204" pitchFamily="34" charset="0"/>
                <a:sym typeface="Merriweather"/>
                <a:rtl val="0"/>
              </a:rPr>
              <a:t>Installs online catalog</a:t>
            </a:r>
          </a:p>
          <a:p>
            <a:pPr marL="274320" marR="0" lvl="0" indent="-274320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3"/>
              </a:buClr>
              <a:buSzPct val="100000"/>
              <a:buFont typeface="Merriweather"/>
              <a:buChar char="●"/>
            </a:pPr>
            <a:r>
              <a:rPr lang="en-US" sz="2600" b="0" i="0" u="none" strike="noStrike" cap="none" baseline="0" dirty="0">
                <a:solidFill>
                  <a:schemeClr val="dk1"/>
                </a:solidFill>
                <a:latin typeface="Calibri" panose="020F0502020204030204" pitchFamily="34" charset="0"/>
                <a:sym typeface="Merriweather"/>
                <a:rtl val="0"/>
              </a:rPr>
              <a:t>Catalogs materials</a:t>
            </a:r>
          </a:p>
          <a:p>
            <a:pPr marL="274320" marR="0" lvl="0" indent="-274320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3"/>
              </a:buClr>
              <a:buSzPct val="100000"/>
              <a:buFont typeface="Merriweather"/>
              <a:buChar char="●"/>
            </a:pPr>
            <a:r>
              <a:rPr lang="en-US" sz="2600" b="0" i="0" u="none" strike="noStrike" cap="none" baseline="0" dirty="0">
                <a:solidFill>
                  <a:schemeClr val="dk1"/>
                </a:solidFill>
                <a:latin typeface="Calibri" panose="020F0502020204030204" pitchFamily="34" charset="0"/>
                <a:sym typeface="Merriweather"/>
                <a:rtl val="0"/>
              </a:rPr>
              <a:t>Institutes circulation system</a:t>
            </a:r>
          </a:p>
          <a:p>
            <a:pPr marL="274320" marR="0" lvl="0" indent="-274320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3"/>
              </a:buClr>
              <a:buSzPct val="100000"/>
              <a:buFont typeface="Merriweather"/>
              <a:buChar char="●"/>
            </a:pPr>
            <a:r>
              <a:rPr lang="en-US" sz="2600" b="0" i="0" u="none" strike="noStrike" cap="none" baseline="0" dirty="0">
                <a:solidFill>
                  <a:schemeClr val="dk1"/>
                </a:solidFill>
                <a:latin typeface="Calibri" panose="020F0502020204030204" pitchFamily="34" charset="0"/>
                <a:sym typeface="Merriweather"/>
                <a:rtl val="0"/>
              </a:rPr>
              <a:t>Controls inventory</a:t>
            </a:r>
          </a:p>
        </p:txBody>
      </p:sp>
      <p:sp>
        <p:nvSpPr>
          <p:cNvPr id="786" name="Shape 786"/>
          <p:cNvSpPr/>
          <p:nvPr/>
        </p:nvSpPr>
        <p:spPr>
          <a:xfrm>
            <a:off x="5199184" y="2895600"/>
            <a:ext cx="3118337" cy="213359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12" name="Shape 603"/>
          <p:cNvSpPr txBox="1">
            <a:spLocks/>
          </p:cNvSpPr>
          <p:nvPr/>
        </p:nvSpPr>
        <p:spPr>
          <a:xfrm>
            <a:off x="533400" y="838200"/>
            <a:ext cx="8229600" cy="137773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Calibri"/>
              <a:buNone/>
              <a:defRPr sz="5000" b="0" i="0" u="none" strike="noStrike" cap="none" baseline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  <a:rtl val="0"/>
              </a:defRPr>
            </a:lvl1pPr>
            <a:lvl2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  <a:lvl3pPr marL="0" marR="0" indent="0" algn="l" rtl="0">
              <a:defRPr sz="1800" b="0" i="0" u="none" strike="noStrike" cap="none" baseline="0"/>
            </a:lvl3pPr>
            <a:lvl4pPr marL="0" marR="0" indent="0" algn="l" rtl="0">
              <a:defRPr sz="1800" b="0" i="0" u="none" strike="noStrike" cap="none" baseline="0"/>
            </a:lvl4pPr>
            <a:lvl5pPr marL="0" marR="0" indent="0" algn="l" rtl="0">
              <a:defRPr sz="1800" b="0" i="0" u="none" strike="noStrike" cap="none" baseline="0"/>
            </a:lvl5pPr>
            <a:lvl6pPr marL="0" marR="0" indent="0" algn="l" rtl="0">
              <a:defRPr sz="1800" b="0" i="0" u="none" strike="noStrike" cap="none" baseline="0"/>
            </a:lvl6pPr>
            <a:lvl7pPr marL="0" marR="0" indent="0" algn="l" rtl="0">
              <a:defRPr sz="1800" b="0" i="0" u="none" strike="noStrike" cap="none" baseline="0"/>
            </a:lvl7pPr>
            <a:lvl8pPr marL="0" marR="0" indent="0" algn="l" rtl="0">
              <a:defRPr sz="1800" b="0" i="0" u="none" strike="noStrike" cap="none" baseline="0"/>
            </a:lvl8pPr>
            <a:lvl9pPr marL="0" marR="0" indent="0" algn="l" rtl="0">
              <a:defRPr sz="1800" b="0" i="0" u="none" strike="noStrike" cap="none" baseline="0"/>
            </a:lvl9pPr>
          </a:lstStyle>
          <a:p>
            <a:pPr>
              <a:buSzPct val="25000"/>
            </a:pPr>
            <a:r>
              <a:rPr lang="en-US" sz="3200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A Librarian…</a:t>
            </a:r>
            <a:r>
              <a:rPr lang="en-US" sz="4800" b="1" dirty="0" smtClean="0">
                <a:latin typeface="Calibri" panose="020F0502020204030204" pitchFamily="34" charset="0"/>
              </a:rPr>
              <a:t/>
            </a:r>
            <a:br>
              <a:rPr lang="en-US" sz="4800" b="1" dirty="0" smtClean="0">
                <a:latin typeface="Calibri" panose="020F0502020204030204" pitchFamily="34" charset="0"/>
              </a:rPr>
            </a:br>
            <a:r>
              <a:rPr lang="en-US" sz="4800" b="1" dirty="0">
                <a:latin typeface="Calibri" panose="020F0502020204030204" pitchFamily="34" charset="0"/>
              </a:rPr>
              <a:t>Organizes Collections</a:t>
            </a:r>
          </a:p>
        </p:txBody>
      </p:sp>
      <p:sp>
        <p:nvSpPr>
          <p:cNvPr id="5" name="Rectangle 4"/>
          <p:cNvSpPr/>
          <p:nvPr/>
        </p:nvSpPr>
        <p:spPr>
          <a:xfrm rot="21337524">
            <a:off x="492344" y="212783"/>
            <a:ext cx="3604479" cy="609019"/>
          </a:xfrm>
          <a:prstGeom prst="rect">
            <a:avLst/>
          </a:prstGeom>
        </p:spPr>
        <p:txBody>
          <a:bodyPr wrap="none">
            <a:prstTxWarp prst="textArchUp">
              <a:avLst>
                <a:gd name="adj" fmla="val 10909149"/>
              </a:avLst>
            </a:prstTxWarp>
            <a:spAutoFit/>
          </a:bodyPr>
          <a:lstStyle/>
          <a:p>
            <a:pPr lvl="0">
              <a:lnSpc>
                <a:spcPct val="90000"/>
              </a:lnSpc>
              <a:buClr>
                <a:schemeClr val="lt1"/>
              </a:buClr>
              <a:buSzPct val="25000"/>
            </a:pPr>
            <a:r>
              <a:rPr lang="en-US" b="1" dirty="0" smtClean="0">
                <a:solidFill>
                  <a:schemeClr val="lt1"/>
                </a:solidFill>
              </a:rPr>
              <a:t>Develops &amp; Organizes the collection</a:t>
            </a:r>
            <a:endParaRPr lang="en-US" b="1" dirty="0">
              <a:solidFill>
                <a:schemeClr val="lt1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76200"/>
            <a:ext cx="381000" cy="458164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3" name="Shape 603"/>
          <p:cNvSpPr txBox="1">
            <a:spLocks noGrp="1"/>
          </p:cNvSpPr>
          <p:nvPr>
            <p:ph type="title"/>
          </p:nvPr>
        </p:nvSpPr>
        <p:spPr>
          <a:xfrm>
            <a:off x="533400" y="838200"/>
            <a:ext cx="8229600" cy="137773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Calibri"/>
              <a:buNone/>
            </a:pPr>
            <a:r>
              <a:rPr lang="en-US" sz="3200" b="1" i="0" u="none" strike="noStrike" cap="none" baseline="0" dirty="0" smtClean="0">
                <a:solidFill>
                  <a:srgbClr val="FF0000"/>
                </a:solidFill>
                <a:latin typeface="Calibri" panose="020F0502020204030204" pitchFamily="34" charset="0"/>
                <a:sym typeface="Calibri"/>
                <a:rtl val="0"/>
              </a:rPr>
              <a:t>A Librarian is…</a:t>
            </a:r>
            <a:r>
              <a:rPr lang="en-US" sz="4800" b="1" i="0" u="none" strike="noStrike" cap="none" baseline="0" dirty="0" smtClean="0">
                <a:solidFill>
                  <a:schemeClr val="dk2"/>
                </a:solidFill>
                <a:latin typeface="Calibri" panose="020F0502020204030204" pitchFamily="34" charset="0"/>
                <a:sym typeface="Calibri"/>
                <a:rtl val="0"/>
              </a:rPr>
              <a:t/>
            </a:r>
            <a:br>
              <a:rPr lang="en-US" sz="4800" b="1" i="0" u="none" strike="noStrike" cap="none" baseline="0" dirty="0" smtClean="0">
                <a:solidFill>
                  <a:schemeClr val="dk2"/>
                </a:solidFill>
                <a:latin typeface="Calibri" panose="020F0502020204030204" pitchFamily="34" charset="0"/>
                <a:sym typeface="Calibri"/>
                <a:rtl val="0"/>
              </a:rPr>
            </a:br>
            <a:r>
              <a:rPr lang="en-US" sz="4800" b="1" i="0" u="none" strike="noStrike" cap="none" baseline="0" dirty="0" smtClean="0">
                <a:solidFill>
                  <a:schemeClr val="dk2"/>
                </a:solidFill>
                <a:latin typeface="Calibri" panose="020F0502020204030204" pitchFamily="34" charset="0"/>
                <a:sym typeface="Calibri"/>
                <a:rtl val="0"/>
              </a:rPr>
              <a:t>A </a:t>
            </a:r>
            <a:r>
              <a:rPr lang="en-US" sz="4800" b="1" i="0" u="none" strike="noStrike" cap="none" baseline="0" dirty="0">
                <a:solidFill>
                  <a:schemeClr val="dk2"/>
                </a:solidFill>
                <a:latin typeface="Calibri" panose="020F0502020204030204" pitchFamily="34" charset="0"/>
                <a:sym typeface="Calibri"/>
                <a:rtl val="0"/>
              </a:rPr>
              <a:t>Facility Designer</a:t>
            </a:r>
          </a:p>
        </p:txBody>
      </p:sp>
      <p:sp>
        <p:nvSpPr>
          <p:cNvPr id="604" name="Shape 604"/>
          <p:cNvSpPr txBox="1">
            <a:spLocks noGrp="1"/>
          </p:cNvSpPr>
          <p:nvPr>
            <p:ph type="body" idx="1"/>
          </p:nvPr>
        </p:nvSpPr>
        <p:spPr>
          <a:xfrm>
            <a:off x="381000" y="2240282"/>
            <a:ext cx="8229600" cy="393191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274320" marR="0" lvl="0" indent="-27432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100000"/>
              <a:buFont typeface="Merriweather"/>
              <a:buChar char="●"/>
            </a:pPr>
            <a:r>
              <a:rPr lang="en-US" sz="2600" b="0" i="0" u="none" strike="noStrike" cap="none" baseline="0" dirty="0">
                <a:solidFill>
                  <a:schemeClr val="dk1"/>
                </a:solidFill>
                <a:latin typeface="Calibri" panose="020F0502020204030204" pitchFamily="34" charset="0"/>
                <a:sym typeface="Merriweather"/>
                <a:rtl val="0"/>
              </a:rPr>
              <a:t>Comfortable seating</a:t>
            </a:r>
          </a:p>
          <a:p>
            <a:pPr marL="274320" marR="0" lvl="0" indent="-274320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3"/>
              </a:buClr>
              <a:buSzPct val="100000"/>
              <a:buFont typeface="Merriweather"/>
              <a:buChar char="●"/>
            </a:pPr>
            <a:r>
              <a:rPr lang="en-US" sz="2600" b="0" i="0" u="none" strike="noStrike" cap="none" baseline="0" dirty="0">
                <a:solidFill>
                  <a:schemeClr val="dk1"/>
                </a:solidFill>
                <a:latin typeface="Calibri" panose="020F0502020204030204" pitchFamily="34" charset="0"/>
                <a:sym typeface="Merriweather"/>
                <a:rtl val="0"/>
              </a:rPr>
              <a:t>Group seating</a:t>
            </a:r>
          </a:p>
          <a:p>
            <a:pPr marL="274320" marR="0" lvl="0" indent="-274320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3"/>
              </a:buClr>
              <a:buSzPct val="100000"/>
              <a:buFont typeface="Merriweather"/>
              <a:buChar char="●"/>
            </a:pPr>
            <a:r>
              <a:rPr lang="en-US" sz="2600" b="0" i="0" u="none" strike="noStrike" cap="none" baseline="0" dirty="0">
                <a:solidFill>
                  <a:schemeClr val="dk1"/>
                </a:solidFill>
                <a:latin typeface="Calibri" panose="020F0502020204030204" pitchFamily="34" charset="0"/>
                <a:sym typeface="Merriweather"/>
                <a:rtl val="0"/>
              </a:rPr>
              <a:t>Carrels</a:t>
            </a:r>
          </a:p>
          <a:p>
            <a:pPr marL="274320" marR="0" lvl="0" indent="-274320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3"/>
              </a:buClr>
              <a:buSzPct val="100000"/>
              <a:buFont typeface="Merriweather"/>
              <a:buChar char="●"/>
            </a:pPr>
            <a:r>
              <a:rPr lang="en-US" sz="2600" b="0" i="0" u="none" strike="noStrike" cap="none" baseline="0" dirty="0">
                <a:solidFill>
                  <a:schemeClr val="dk1"/>
                </a:solidFill>
                <a:latin typeface="Calibri" panose="020F0502020204030204" pitchFamily="34" charset="0"/>
                <a:sym typeface="Merriweather"/>
                <a:rtl val="0"/>
              </a:rPr>
              <a:t>Tables</a:t>
            </a:r>
          </a:p>
          <a:p>
            <a:pPr marL="274320" marR="0" lvl="0" indent="-274320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3"/>
              </a:buClr>
              <a:buSzPct val="100000"/>
              <a:buFont typeface="Merriweather"/>
              <a:buChar char="●"/>
            </a:pPr>
            <a:r>
              <a:rPr lang="en-US" sz="2600" b="0" i="0" u="none" strike="noStrike" cap="none" baseline="0" dirty="0">
                <a:solidFill>
                  <a:schemeClr val="dk1"/>
                </a:solidFill>
                <a:latin typeface="Calibri" panose="020F0502020204030204" pitchFamily="34" charset="0"/>
                <a:sym typeface="Merriweather"/>
                <a:rtl val="0"/>
              </a:rPr>
              <a:t>Attractive environment</a:t>
            </a:r>
          </a:p>
          <a:p>
            <a:pPr marL="274320" marR="0" lvl="0" indent="-274320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3"/>
              </a:buClr>
              <a:buSzPct val="100000"/>
              <a:buFont typeface="Merriweather"/>
              <a:buChar char="●"/>
            </a:pPr>
            <a:r>
              <a:rPr lang="en-US" sz="2600" b="0" i="0" u="none" strike="noStrike" cap="none" baseline="0" dirty="0">
                <a:solidFill>
                  <a:schemeClr val="dk1"/>
                </a:solidFill>
                <a:latin typeface="Calibri" panose="020F0502020204030204" pitchFamily="34" charset="0"/>
                <a:sym typeface="Merriweather"/>
                <a:rtl val="0"/>
              </a:rPr>
              <a:t>Appropriate shelving</a:t>
            </a:r>
          </a:p>
          <a:p>
            <a:pPr marL="274320" marR="0" lvl="0" indent="-274320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3"/>
              </a:buClr>
              <a:buSzPct val="100000"/>
              <a:buFont typeface="Merriweather"/>
              <a:buChar char="●"/>
            </a:pPr>
            <a:r>
              <a:rPr lang="en-US" sz="2600" b="0" i="0" u="none" strike="noStrike" cap="none" baseline="0" dirty="0">
                <a:solidFill>
                  <a:schemeClr val="dk1"/>
                </a:solidFill>
                <a:latin typeface="Calibri" panose="020F0502020204030204" pitchFamily="34" charset="0"/>
                <a:sym typeface="Merriweather"/>
                <a:rtl val="0"/>
              </a:rPr>
              <a:t>Media area</a:t>
            </a:r>
          </a:p>
          <a:p>
            <a:pPr marL="274320" marR="0" lvl="0" indent="-274320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3"/>
              </a:buClr>
              <a:buSzPct val="100000"/>
              <a:buFont typeface="Merriweather"/>
              <a:buChar char="●"/>
            </a:pPr>
            <a:r>
              <a:rPr lang="en-US" sz="2600" b="0" i="0" u="none" strike="noStrike" cap="none" baseline="0" dirty="0">
                <a:solidFill>
                  <a:schemeClr val="dk1"/>
                </a:solidFill>
                <a:latin typeface="Calibri" panose="020F0502020204030204" pitchFamily="34" charset="0"/>
                <a:sym typeface="Merriweather"/>
                <a:rtl val="0"/>
              </a:rPr>
              <a:t>Atmosphere conducive to study and learning</a:t>
            </a:r>
          </a:p>
          <a:p>
            <a:endParaRPr lang="en-US" sz="2600" b="0" i="0" u="none" strike="noStrike" cap="none" baseline="0" dirty="0">
              <a:solidFill>
                <a:schemeClr val="dk1"/>
              </a:solidFill>
              <a:latin typeface="Calibri" panose="020F0502020204030204" pitchFamily="34" charset="0"/>
              <a:sym typeface="Merriweather"/>
              <a:rtl val="0"/>
            </a:endParaRPr>
          </a:p>
          <a:p>
            <a:endParaRPr lang="en-US" sz="2600" b="0" i="0" u="none" strike="noStrike" cap="none" baseline="0" dirty="0">
              <a:solidFill>
                <a:schemeClr val="dk1"/>
              </a:solidFill>
              <a:latin typeface="Calibri" panose="020F0502020204030204" pitchFamily="34" charset="0"/>
              <a:sym typeface="Merriweather"/>
              <a:rtl val="0"/>
            </a:endParaRPr>
          </a:p>
        </p:txBody>
      </p:sp>
      <p:sp>
        <p:nvSpPr>
          <p:cNvPr id="6" name="Rectangle 5"/>
          <p:cNvSpPr/>
          <p:nvPr/>
        </p:nvSpPr>
        <p:spPr>
          <a:xfrm rot="21337524">
            <a:off x="492344" y="212783"/>
            <a:ext cx="3604479" cy="609019"/>
          </a:xfrm>
          <a:prstGeom prst="rect">
            <a:avLst/>
          </a:prstGeom>
        </p:spPr>
        <p:txBody>
          <a:bodyPr wrap="none">
            <a:prstTxWarp prst="textArchUp">
              <a:avLst>
                <a:gd name="adj" fmla="val 10909149"/>
              </a:avLst>
            </a:prstTxWarp>
            <a:spAutoFit/>
          </a:bodyPr>
          <a:lstStyle/>
          <a:p>
            <a:pPr lvl="0">
              <a:lnSpc>
                <a:spcPct val="90000"/>
              </a:lnSpc>
              <a:buClr>
                <a:schemeClr val="lt1"/>
              </a:buClr>
              <a:buSzPct val="25000"/>
            </a:pPr>
            <a:r>
              <a:rPr lang="en-US" b="1" dirty="0" smtClean="0">
                <a:solidFill>
                  <a:schemeClr val="lt1"/>
                </a:solidFill>
              </a:rPr>
              <a:t>Develops &amp; Organizes the collection</a:t>
            </a:r>
            <a:endParaRPr lang="en-US" b="1" dirty="0">
              <a:solidFill>
                <a:schemeClr val="lt1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76200"/>
            <a:ext cx="381000" cy="458164"/>
          </a:xfrm>
          <a:prstGeom prst="rect">
            <a:avLst/>
          </a:prstGeom>
        </p:spPr>
      </p:pic>
      <p:sp>
        <p:nvSpPr>
          <p:cNvPr id="8" name="Shape 9"/>
          <p:cNvSpPr/>
          <p:nvPr/>
        </p:nvSpPr>
        <p:spPr>
          <a:xfrm>
            <a:off x="-9525" y="-7144"/>
            <a:ext cx="9163050" cy="1041400"/>
          </a:xfrm>
          <a:custGeom>
            <a:avLst/>
            <a:gdLst/>
            <a:ahLst/>
            <a:cxnLst/>
            <a:rect l="0" t="0" r="0" b="0"/>
            <a:pathLst>
              <a:path w="5772" h="656" extrusionOk="0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9" name="Shape 10"/>
          <p:cNvSpPr/>
          <p:nvPr/>
        </p:nvSpPr>
        <p:spPr>
          <a:xfrm>
            <a:off x="4381500" y="-7144"/>
            <a:ext cx="4762500" cy="638174"/>
          </a:xfrm>
          <a:custGeom>
            <a:avLst/>
            <a:gdLst/>
            <a:ahLst/>
            <a:cxnLst/>
            <a:rect l="0" t="0" r="0" b="0"/>
            <a:pathLst>
              <a:path w="3000" h="595" extrusionOk="0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28600"/>
            <a:ext cx="381000" cy="45816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029200" y="2971800"/>
            <a:ext cx="3352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If your library is beautiful, put a picture here! Otherwise get one off the web.</a:t>
            </a:r>
            <a:endParaRPr lang="en-US" i="1" dirty="0"/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" name="Shape 922"/>
          <p:cNvSpPr txBox="1">
            <a:spLocks noGrp="1"/>
          </p:cNvSpPr>
          <p:nvPr>
            <p:ph type="title"/>
          </p:nvPr>
        </p:nvSpPr>
        <p:spPr>
          <a:xfrm>
            <a:off x="381000" y="609601"/>
            <a:ext cx="6781800" cy="609600"/>
          </a:xfrm>
          <a:prstGeom prst="rect">
            <a:avLst/>
          </a:prstGeom>
          <a:noFill/>
          <a:ln>
            <a:noFill/>
          </a:ln>
        </p:spPr>
        <p:txBody>
          <a:bodyPr lIns="0" tIns="45700" rIns="0" bIns="0" anchor="b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Calibri"/>
              <a:buNone/>
            </a:pPr>
            <a:r>
              <a:rPr lang="en-US" sz="3600" b="1" i="0" u="none" strike="noStrike" cap="none" baseline="0" dirty="0">
                <a:solidFill>
                  <a:schemeClr val="dk2"/>
                </a:solidFill>
                <a:latin typeface="Calibri" panose="020F0502020204030204" pitchFamily="34" charset="0"/>
                <a:sym typeface="Calibri"/>
                <a:rtl val="0"/>
              </a:rPr>
              <a:t>Compare the </a:t>
            </a:r>
            <a:r>
              <a:rPr lang="en-US" sz="3600" b="1" dirty="0" smtClean="0">
                <a:latin typeface="Calibri" panose="020F0502020204030204" pitchFamily="34" charset="0"/>
              </a:rPr>
              <a:t>benefits</a:t>
            </a:r>
            <a:r>
              <a:rPr lang="en-US" sz="3600" b="1" i="0" u="none" strike="noStrike" cap="none" baseline="0" dirty="0" smtClean="0">
                <a:solidFill>
                  <a:schemeClr val="dk2"/>
                </a:solidFill>
                <a:latin typeface="Calibri" panose="020F0502020204030204" pitchFamily="34" charset="0"/>
                <a:sym typeface="Calibri"/>
                <a:rtl val="0"/>
              </a:rPr>
              <a:t> </a:t>
            </a:r>
            <a:r>
              <a:rPr lang="en-US" sz="3600" b="1" i="0" u="none" strike="noStrike" cap="none" baseline="0" dirty="0">
                <a:solidFill>
                  <a:schemeClr val="dk2"/>
                </a:solidFill>
                <a:latin typeface="Calibri" panose="020F0502020204030204" pitchFamily="34" charset="0"/>
                <a:sym typeface="Calibri"/>
                <a:rtl val="0"/>
              </a:rPr>
              <a:t>of </a:t>
            </a:r>
            <a:r>
              <a:rPr lang="en-US" sz="3600" b="1" i="0" u="none" strike="noStrike" cap="none" baseline="0" dirty="0" smtClean="0">
                <a:solidFill>
                  <a:schemeClr val="dk2"/>
                </a:solidFill>
                <a:latin typeface="Calibri" panose="020F0502020204030204" pitchFamily="34" charset="0"/>
                <a:sym typeface="Calibri"/>
                <a:rtl val="0"/>
              </a:rPr>
              <a:t>a…</a:t>
            </a:r>
            <a:endParaRPr lang="en-US" sz="3600" b="1" i="0" u="none" strike="noStrike" cap="none" baseline="0" dirty="0">
              <a:solidFill>
                <a:schemeClr val="dk2"/>
              </a:solidFill>
              <a:latin typeface="Calibri" panose="020F0502020204030204" pitchFamily="34" charset="0"/>
              <a:sym typeface="Calibri"/>
              <a:rtl val="0"/>
            </a:endParaRPr>
          </a:p>
        </p:txBody>
      </p:sp>
      <p:sp>
        <p:nvSpPr>
          <p:cNvPr id="923" name="Shape 923"/>
          <p:cNvSpPr txBox="1">
            <a:spLocks noGrp="1"/>
          </p:cNvSpPr>
          <p:nvPr>
            <p:ph type="body" idx="1"/>
          </p:nvPr>
        </p:nvSpPr>
        <p:spPr>
          <a:xfrm>
            <a:off x="3352800" y="1371600"/>
            <a:ext cx="2362200" cy="838200"/>
          </a:xfrm>
          <a:prstGeom prst="rect">
            <a:avLst/>
          </a:prstGeom>
          <a:noFill/>
          <a:ln>
            <a:noFill/>
          </a:ln>
        </p:spPr>
        <p:txBody>
          <a:bodyPr lIns="45700" tIns="0" rIns="45700" bIns="0" anchor="ctr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25000"/>
              <a:buFont typeface="Merriweather"/>
              <a:buNone/>
            </a:pPr>
            <a:r>
              <a:rPr lang="en-US" sz="2000" i="0" u="none" strike="noStrike" cap="none" baseline="0" dirty="0">
                <a:solidFill>
                  <a:schemeClr val="dk2"/>
                </a:solidFill>
                <a:latin typeface="Calibri" panose="020F0502020204030204" pitchFamily="34" charset="0"/>
                <a:sym typeface="Merriweather"/>
                <a:rtl val="0"/>
              </a:rPr>
              <a:t>School </a:t>
            </a:r>
            <a:r>
              <a:rPr lang="en-US" sz="2000" i="0" u="none" strike="noStrike" cap="none" baseline="0" dirty="0">
                <a:solidFill>
                  <a:schemeClr val="accent3">
                    <a:lumMod val="75000"/>
                  </a:schemeClr>
                </a:solidFill>
                <a:latin typeface="Calibri" panose="020F0502020204030204" pitchFamily="34" charset="0"/>
                <a:sym typeface="Merriweather"/>
                <a:rtl val="0"/>
              </a:rPr>
              <a:t>without</a:t>
            </a:r>
            <a:r>
              <a:rPr lang="en-US" sz="2000" i="0" u="none" strike="noStrike" cap="none" baseline="0" dirty="0">
                <a:solidFill>
                  <a:schemeClr val="dk2"/>
                </a:solidFill>
                <a:latin typeface="Calibri" panose="020F0502020204030204" pitchFamily="34" charset="0"/>
                <a:sym typeface="Merriweather"/>
                <a:rtl val="0"/>
              </a:rPr>
              <a:t>  a</a:t>
            </a: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25000"/>
              <a:buFont typeface="Merriweather"/>
              <a:buNone/>
            </a:pPr>
            <a:r>
              <a:rPr lang="en-US" sz="2000" i="0" u="none" strike="noStrike" cap="none" baseline="0" dirty="0" smtClean="0">
                <a:solidFill>
                  <a:schemeClr val="dk2"/>
                </a:solidFill>
                <a:latin typeface="Calibri" panose="020F0502020204030204" pitchFamily="34" charset="0"/>
                <a:sym typeface="Merriweather"/>
                <a:rtl val="0"/>
              </a:rPr>
              <a:t>professional </a:t>
            </a:r>
            <a:r>
              <a:rPr lang="en-US" sz="2000" i="0" u="none" strike="noStrike" cap="none" baseline="0" dirty="0">
                <a:solidFill>
                  <a:schemeClr val="dk2"/>
                </a:solidFill>
                <a:latin typeface="Calibri" panose="020F0502020204030204" pitchFamily="34" charset="0"/>
                <a:sym typeface="Merriweather"/>
                <a:rtl val="0"/>
              </a:rPr>
              <a:t>librarian</a:t>
            </a:r>
          </a:p>
        </p:txBody>
      </p:sp>
      <p:sp>
        <p:nvSpPr>
          <p:cNvPr id="924" name="Shape 924"/>
          <p:cNvSpPr txBox="1">
            <a:spLocks noGrp="1"/>
          </p:cNvSpPr>
          <p:nvPr>
            <p:ph type="body" idx="2"/>
          </p:nvPr>
        </p:nvSpPr>
        <p:spPr>
          <a:xfrm>
            <a:off x="5943600" y="1371600"/>
            <a:ext cx="2438400" cy="838200"/>
          </a:xfrm>
          <a:prstGeom prst="rect">
            <a:avLst/>
          </a:prstGeom>
          <a:noFill/>
          <a:ln>
            <a:noFill/>
          </a:ln>
        </p:spPr>
        <p:txBody>
          <a:bodyPr lIns="45700" tIns="0" rIns="45700" bIns="0" anchor="ctr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25000"/>
              <a:buFont typeface="Merriweather"/>
              <a:buNone/>
            </a:pPr>
            <a:r>
              <a:rPr lang="en-US" sz="2000" i="0" u="none" strike="noStrike" cap="none" baseline="0" dirty="0">
                <a:solidFill>
                  <a:schemeClr val="dk2"/>
                </a:solidFill>
                <a:latin typeface="Calibri" panose="020F0502020204030204" pitchFamily="34" charset="0"/>
                <a:sym typeface="Merriweather"/>
                <a:rtl val="0"/>
              </a:rPr>
              <a:t>School </a:t>
            </a:r>
            <a:r>
              <a:rPr lang="en-US" sz="2000" i="0" u="none" strike="noStrike" cap="none" baseline="0" dirty="0">
                <a:solidFill>
                  <a:srgbClr val="FF0000"/>
                </a:solidFill>
                <a:latin typeface="Calibri" panose="020F0502020204030204" pitchFamily="34" charset="0"/>
                <a:sym typeface="Merriweather"/>
                <a:rtl val="0"/>
              </a:rPr>
              <a:t>with</a:t>
            </a:r>
            <a:r>
              <a:rPr lang="en-US" sz="2000" i="0" u="none" strike="noStrike" cap="none" baseline="0" dirty="0">
                <a:solidFill>
                  <a:schemeClr val="dk2"/>
                </a:solidFill>
                <a:latin typeface="Calibri" panose="020F0502020204030204" pitchFamily="34" charset="0"/>
                <a:sym typeface="Merriweather"/>
                <a:rtl val="0"/>
              </a:rPr>
              <a:t> a </a:t>
            </a: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25000"/>
              <a:buFont typeface="Merriweather"/>
              <a:buNone/>
            </a:pPr>
            <a:r>
              <a:rPr lang="en-US" sz="2000" i="0" u="none" strike="noStrike" cap="none" baseline="0" dirty="0">
                <a:solidFill>
                  <a:schemeClr val="dk2"/>
                </a:solidFill>
                <a:latin typeface="Calibri" panose="020F0502020204030204" pitchFamily="34" charset="0"/>
                <a:sym typeface="Merriweather"/>
                <a:rtl val="0"/>
              </a:rPr>
              <a:t>professional librarian</a:t>
            </a:r>
          </a:p>
        </p:txBody>
      </p:sp>
      <p:sp>
        <p:nvSpPr>
          <p:cNvPr id="925" name="Shape 925"/>
          <p:cNvSpPr txBox="1">
            <a:spLocks noGrp="1"/>
          </p:cNvSpPr>
          <p:nvPr>
            <p:ph type="body" idx="3"/>
          </p:nvPr>
        </p:nvSpPr>
        <p:spPr>
          <a:xfrm>
            <a:off x="-21575" y="2438400"/>
            <a:ext cx="3528611" cy="4343399"/>
          </a:xfrm>
          <a:prstGeom prst="rect">
            <a:avLst/>
          </a:prstGeom>
          <a:noFill/>
          <a:ln>
            <a:noFill/>
          </a:ln>
        </p:spPr>
        <p:txBody>
          <a:bodyPr lIns="91425" tIns="0" rIns="91425" bIns="45700" anchor="t" anchorCtr="0">
            <a:noAutofit/>
          </a:bodyPr>
          <a:lstStyle/>
          <a:p>
            <a:pPr marL="274320" marR="0" lvl="0" indent="-27432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Merriweather"/>
              <a:buChar char="●"/>
            </a:pPr>
            <a:r>
              <a:rPr lang="en-US" sz="1800" b="1" i="0" u="none" strike="noStrike" cap="none" baseline="0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sym typeface="Merriweather"/>
                <a:rtl val="0"/>
              </a:rPr>
              <a:t>Source for student research: </a:t>
            </a:r>
          </a:p>
          <a:p>
            <a:endParaRPr lang="en-US" sz="1800" b="1" i="0" u="none" strike="noStrike" cap="none" baseline="0" dirty="0">
              <a:solidFill>
                <a:schemeClr val="bg2">
                  <a:lumMod val="75000"/>
                </a:schemeClr>
              </a:solidFill>
              <a:latin typeface="Calibri" panose="020F0502020204030204" pitchFamily="34" charset="0"/>
              <a:sym typeface="Merriweather"/>
              <a:rtl val="0"/>
            </a:endParaRPr>
          </a:p>
          <a:p>
            <a:pPr marL="274320" marR="0" lvl="0" indent="-27432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Merriweather"/>
              <a:buChar char="●"/>
            </a:pPr>
            <a:r>
              <a:rPr lang="en-US" sz="1800" b="1" i="0" u="none" strike="noStrike" cap="none" baseline="0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sym typeface="Merriweather"/>
                <a:rtl val="0"/>
              </a:rPr>
              <a:t>Documentation of sources:</a:t>
            </a:r>
          </a:p>
          <a:p>
            <a:endParaRPr lang="en-US" sz="1800" b="1" i="0" u="none" strike="noStrike" cap="none" baseline="0" dirty="0">
              <a:solidFill>
                <a:schemeClr val="bg2">
                  <a:lumMod val="75000"/>
                </a:schemeClr>
              </a:solidFill>
              <a:latin typeface="Calibri" panose="020F0502020204030204" pitchFamily="34" charset="0"/>
              <a:sym typeface="Merriweather"/>
              <a:rtl val="0"/>
            </a:endParaRPr>
          </a:p>
          <a:p>
            <a:endParaRPr lang="en-US" sz="1800" b="1" i="0" u="none" strike="noStrike" cap="none" baseline="0" dirty="0">
              <a:solidFill>
                <a:schemeClr val="bg2">
                  <a:lumMod val="75000"/>
                </a:schemeClr>
              </a:solidFill>
              <a:latin typeface="Calibri" panose="020F0502020204030204" pitchFamily="34" charset="0"/>
              <a:sym typeface="Merriweather"/>
              <a:rtl val="0"/>
            </a:endParaRPr>
          </a:p>
          <a:p>
            <a:pPr marL="274320" marR="0" lvl="0" indent="-27432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Merriweather"/>
              <a:buChar char="●"/>
            </a:pPr>
            <a:r>
              <a:rPr lang="en-US" sz="1800" b="1" i="0" u="none" strike="noStrike" cap="none" baseline="0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sym typeface="Merriweather"/>
                <a:rtl val="0"/>
              </a:rPr>
              <a:t> Outside (recreational) reading: </a:t>
            </a:r>
          </a:p>
          <a:p>
            <a:endParaRPr lang="en-US" sz="1800" b="1" i="0" u="none" strike="noStrike" cap="none" baseline="0" dirty="0">
              <a:solidFill>
                <a:schemeClr val="bg2">
                  <a:lumMod val="75000"/>
                </a:schemeClr>
              </a:solidFill>
              <a:latin typeface="Calibri" panose="020F0502020204030204" pitchFamily="34" charset="0"/>
              <a:sym typeface="Merriweather"/>
              <a:rtl val="0"/>
            </a:endParaRPr>
          </a:p>
          <a:p>
            <a:pPr marL="274320" marR="0" lvl="0" indent="-274320" algn="l" rtl="0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Merriweather"/>
              <a:buChar char="●"/>
            </a:pPr>
            <a:r>
              <a:rPr lang="en-US" sz="1800" b="1" i="0" u="none" strike="noStrike" cap="none" baseline="0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sym typeface="Merriweather"/>
                <a:rtl val="0"/>
              </a:rPr>
              <a:t>Student work during free time</a:t>
            </a:r>
          </a:p>
          <a:p>
            <a:endParaRPr lang="en-US" sz="1800" b="1" i="0" u="none" strike="noStrike" cap="none" baseline="0" dirty="0">
              <a:solidFill>
                <a:schemeClr val="bg2">
                  <a:lumMod val="75000"/>
                </a:schemeClr>
              </a:solidFill>
              <a:latin typeface="Calibri" panose="020F0502020204030204" pitchFamily="34" charset="0"/>
              <a:sym typeface="Merriweather"/>
              <a:rtl val="0"/>
            </a:endParaRPr>
          </a:p>
          <a:p>
            <a:pPr marL="274320" marR="0" lvl="0" indent="-274320" algn="l" rtl="0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Merriweather"/>
              <a:buChar char="●"/>
            </a:pPr>
            <a:r>
              <a:rPr lang="en-US" sz="1800" b="1" i="0" u="none" strike="noStrike" cap="none" baseline="0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sym typeface="Merriweather"/>
                <a:rtl val="0"/>
              </a:rPr>
              <a:t>Support for </a:t>
            </a:r>
            <a:r>
              <a:rPr lang="en-US" sz="1800" b="1" i="0" u="none" strike="noStrike" cap="none" baseline="0" dirty="0" smtClean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sym typeface="Merriweather"/>
                <a:rtl val="0"/>
              </a:rPr>
              <a:t>faculty</a:t>
            </a:r>
          </a:p>
          <a:p>
            <a:pPr marL="274320" marR="0" lvl="0" indent="-274320" algn="l" rtl="0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Merriweather"/>
              <a:buChar char="●"/>
            </a:pPr>
            <a:r>
              <a:rPr lang="en-US" sz="1800" b="1" dirty="0" smtClean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rtl val="0"/>
              </a:rPr>
              <a:t>College level research preparedness</a:t>
            </a:r>
            <a:endParaRPr lang="en-US" sz="1800" b="1" i="0" u="none" strike="noStrike" cap="none" baseline="0" dirty="0">
              <a:solidFill>
                <a:schemeClr val="bg2">
                  <a:lumMod val="75000"/>
                </a:schemeClr>
              </a:solidFill>
              <a:latin typeface="Calibri" panose="020F0502020204030204" pitchFamily="34" charset="0"/>
              <a:sym typeface="Merriweather"/>
              <a:rtl val="0"/>
            </a:endParaRPr>
          </a:p>
        </p:txBody>
      </p:sp>
      <p:sp>
        <p:nvSpPr>
          <p:cNvPr id="926" name="Shape 926"/>
          <p:cNvSpPr txBox="1"/>
          <p:nvPr/>
        </p:nvSpPr>
        <p:spPr>
          <a:xfrm>
            <a:off x="3672748" y="2438400"/>
            <a:ext cx="1966051" cy="44196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>
              <a:buClr>
                <a:srgbClr val="000000"/>
              </a:buClr>
              <a:buSzPct val="25000"/>
              <a:buFont typeface="Arial"/>
              <a:buNone/>
            </a:pPr>
            <a:r>
              <a:rPr lang="en-US" sz="2000" b="1" dirty="0">
                <a:solidFill>
                  <a:srgbClr val="0BD0D9">
                    <a:lumMod val="75000"/>
                  </a:srgbClr>
                </a:solidFill>
                <a:latin typeface="Calibri" panose="020F0502020204030204" pitchFamily="34" charset="0"/>
              </a:rPr>
              <a:t>Google </a:t>
            </a:r>
          </a:p>
          <a:p>
            <a:pPr>
              <a:buClr>
                <a:srgbClr val="000000"/>
              </a:buClr>
              <a:buSzPct val="25000"/>
              <a:buFont typeface="Arial"/>
              <a:buNone/>
            </a:pPr>
            <a:r>
              <a:rPr lang="en-US" sz="2000" b="1" dirty="0">
                <a:solidFill>
                  <a:srgbClr val="0BD0D9">
                    <a:lumMod val="75000"/>
                  </a:srgbClr>
                </a:solidFill>
                <a:latin typeface="Calibri" panose="020F0502020204030204" pitchFamily="34" charset="0"/>
              </a:rPr>
              <a:t> </a:t>
            </a:r>
          </a:p>
          <a:p>
            <a:pPr>
              <a:buClr>
                <a:srgbClr val="000000"/>
              </a:buClr>
              <a:buSzPct val="25000"/>
              <a:buFont typeface="Arial"/>
              <a:buNone/>
            </a:pPr>
            <a:r>
              <a:rPr lang="en-US" sz="2000" b="1" dirty="0" smtClean="0">
                <a:solidFill>
                  <a:srgbClr val="0BD0D9">
                    <a:lumMod val="75000"/>
                  </a:srgbClr>
                </a:solidFill>
                <a:latin typeface="Calibri" panose="020F0502020204030204" pitchFamily="34" charset="0"/>
              </a:rPr>
              <a:t>Not </a:t>
            </a:r>
            <a:r>
              <a:rPr lang="en-US" sz="2000" b="1" dirty="0">
                <a:solidFill>
                  <a:srgbClr val="0BD0D9">
                    <a:lumMod val="75000"/>
                  </a:srgbClr>
                </a:solidFill>
                <a:latin typeface="Calibri" panose="020F0502020204030204" pitchFamily="34" charset="0"/>
              </a:rPr>
              <a:t>uniformly taught</a:t>
            </a:r>
          </a:p>
          <a:p>
            <a:endParaRPr lang="en-US" sz="2000" b="1" dirty="0">
              <a:solidFill>
                <a:srgbClr val="0BD0D9">
                  <a:lumMod val="75000"/>
                </a:srgbClr>
              </a:solidFill>
              <a:latin typeface="Calibri" panose="020F0502020204030204" pitchFamily="34" charset="0"/>
            </a:endParaRPr>
          </a:p>
          <a:p>
            <a:pPr>
              <a:buClr>
                <a:srgbClr val="000000"/>
              </a:buClr>
              <a:buSzPct val="25000"/>
              <a:buFont typeface="Arial"/>
              <a:buNone/>
            </a:pPr>
            <a:r>
              <a:rPr lang="en-US" sz="2000" b="1" dirty="0">
                <a:solidFill>
                  <a:srgbClr val="0BD0D9">
                    <a:lumMod val="75000"/>
                  </a:srgbClr>
                </a:solidFill>
                <a:latin typeface="Calibri" panose="020F0502020204030204" pitchFamily="34" charset="0"/>
              </a:rPr>
              <a:t>Public library</a:t>
            </a:r>
          </a:p>
          <a:p>
            <a:pPr>
              <a:buClr>
                <a:srgbClr val="000000"/>
              </a:buClr>
              <a:buSzPct val="25000"/>
              <a:buFont typeface="Arial"/>
              <a:buNone/>
            </a:pPr>
            <a:endParaRPr lang="en-US" sz="2000" b="1" dirty="0" smtClean="0">
              <a:solidFill>
                <a:srgbClr val="0BD0D9">
                  <a:lumMod val="75000"/>
                </a:srgbClr>
              </a:solidFill>
              <a:latin typeface="Calibri" panose="020F0502020204030204" pitchFamily="34" charset="0"/>
            </a:endParaRPr>
          </a:p>
          <a:p>
            <a:pPr>
              <a:buClr>
                <a:srgbClr val="000000"/>
              </a:buClr>
              <a:buSzPct val="25000"/>
              <a:buFont typeface="Arial"/>
              <a:buNone/>
            </a:pPr>
            <a:r>
              <a:rPr lang="en-US" sz="2000" b="1" dirty="0" smtClean="0">
                <a:solidFill>
                  <a:srgbClr val="0BD0D9">
                    <a:lumMod val="75000"/>
                  </a:srgbClr>
                </a:solidFill>
                <a:latin typeface="Calibri" panose="020F0502020204030204" pitchFamily="34" charset="0"/>
              </a:rPr>
              <a:t>Unsupervised; disorderly</a:t>
            </a:r>
            <a:endParaRPr lang="en-US" sz="2000" b="1" dirty="0">
              <a:solidFill>
                <a:srgbClr val="0BD0D9">
                  <a:lumMod val="75000"/>
                </a:srgbClr>
              </a:solidFill>
              <a:latin typeface="Calibri" panose="020F0502020204030204" pitchFamily="34" charset="0"/>
            </a:endParaRPr>
          </a:p>
          <a:p>
            <a:pPr>
              <a:buClr>
                <a:srgbClr val="000000"/>
              </a:buClr>
              <a:buSzPct val="25000"/>
              <a:buFont typeface="Arial"/>
              <a:buNone/>
            </a:pPr>
            <a:endParaRPr lang="en-US" sz="2000" b="1" dirty="0">
              <a:solidFill>
                <a:srgbClr val="0BD0D9">
                  <a:lumMod val="75000"/>
                </a:srgbClr>
              </a:solidFill>
              <a:latin typeface="Calibri" panose="020F0502020204030204" pitchFamily="34" charset="0"/>
            </a:endParaRPr>
          </a:p>
          <a:p>
            <a:pPr>
              <a:buClr>
                <a:srgbClr val="000000"/>
              </a:buClr>
              <a:buSzPct val="25000"/>
              <a:buFont typeface="Arial"/>
              <a:buNone/>
            </a:pPr>
            <a:r>
              <a:rPr lang="en-US" sz="2000" b="1" dirty="0" smtClean="0">
                <a:solidFill>
                  <a:srgbClr val="0BD0D9">
                    <a:lumMod val="75000"/>
                  </a:srgbClr>
                </a:solidFill>
                <a:latin typeface="Calibri" panose="020F0502020204030204" pitchFamily="34" charset="0"/>
              </a:rPr>
              <a:t>None</a:t>
            </a:r>
          </a:p>
          <a:p>
            <a:pPr>
              <a:buClr>
                <a:srgbClr val="000000"/>
              </a:buClr>
              <a:buSzPct val="25000"/>
              <a:buFont typeface="Arial"/>
              <a:buNone/>
            </a:pPr>
            <a:endParaRPr lang="en-US" sz="2000" b="1" dirty="0" smtClean="0">
              <a:solidFill>
                <a:srgbClr val="0BD0D9">
                  <a:lumMod val="75000"/>
                </a:srgbClr>
              </a:solidFill>
              <a:latin typeface="Calibri" panose="020F0502020204030204" pitchFamily="34" charset="0"/>
            </a:endParaRPr>
          </a:p>
          <a:p>
            <a:pPr>
              <a:buClr>
                <a:srgbClr val="000000"/>
              </a:buClr>
              <a:buSzPct val="25000"/>
              <a:buFont typeface="Arial"/>
              <a:buNone/>
            </a:pPr>
            <a:r>
              <a:rPr lang="en-US" sz="2000" b="1" dirty="0" smtClean="0">
                <a:solidFill>
                  <a:srgbClr val="0BD0D9">
                    <a:lumMod val="75000"/>
                  </a:srgbClr>
                </a:solidFill>
                <a:latin typeface="Calibri" panose="020F0502020204030204" pitchFamily="34" charset="0"/>
              </a:rPr>
              <a:t>None</a:t>
            </a:r>
            <a:endParaRPr lang="en-US" sz="2000" b="1" dirty="0">
              <a:solidFill>
                <a:srgbClr val="0BD0D9">
                  <a:lumMod val="75000"/>
                </a:srgbClr>
              </a:solidFill>
              <a:latin typeface="Calibri" panose="020F0502020204030204" pitchFamily="34" charset="0"/>
            </a:endParaRPr>
          </a:p>
        </p:txBody>
      </p:sp>
      <p:sp>
        <p:nvSpPr>
          <p:cNvPr id="927" name="Shape 927"/>
          <p:cNvSpPr txBox="1"/>
          <p:nvPr/>
        </p:nvSpPr>
        <p:spPr>
          <a:xfrm>
            <a:off x="5715000" y="2438400"/>
            <a:ext cx="2819400" cy="426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>
              <a:buClr>
                <a:srgbClr val="C00000"/>
              </a:buClr>
              <a:buSzPct val="25000"/>
              <a:buFont typeface="Arial"/>
              <a:buNone/>
            </a:pPr>
            <a:r>
              <a:rPr lang="en-US" sz="2000" b="1" dirty="0">
                <a:solidFill>
                  <a:srgbClr val="FF0000"/>
                </a:solidFill>
                <a:latin typeface="Calibri" panose="020F0502020204030204" pitchFamily="34" charset="0"/>
              </a:rPr>
              <a:t>Authoritative databases</a:t>
            </a:r>
          </a:p>
          <a:p>
            <a:endParaRPr lang="en-US" sz="2000" b="1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>
              <a:buClr>
                <a:srgbClr val="C00000"/>
              </a:buClr>
              <a:buSzPct val="25000"/>
              <a:buFont typeface="Arial"/>
              <a:buNone/>
            </a:pPr>
            <a:r>
              <a:rPr lang="en-US" sz="2000" b="1" dirty="0">
                <a:solidFill>
                  <a:srgbClr val="FF0000"/>
                </a:solidFill>
                <a:latin typeface="Calibri" panose="020F0502020204030204" pitchFamily="34" charset="0"/>
              </a:rPr>
              <a:t>Overseen by librarian,</a:t>
            </a:r>
          </a:p>
          <a:p>
            <a:pPr>
              <a:buClr>
                <a:srgbClr val="C00000"/>
              </a:buClr>
              <a:buSzPct val="25000"/>
              <a:buFont typeface="Arial"/>
              <a:buNone/>
            </a:pPr>
            <a:r>
              <a:rPr lang="en-US" sz="2000" b="1" dirty="0">
                <a:solidFill>
                  <a:srgbClr val="FF0000"/>
                </a:solidFill>
                <a:latin typeface="Calibri" panose="020F0502020204030204" pitchFamily="34" charset="0"/>
              </a:rPr>
              <a:t>Uniformly taught</a:t>
            </a:r>
          </a:p>
          <a:p>
            <a:endParaRPr lang="en-US" sz="2000" b="1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>
              <a:buClr>
                <a:srgbClr val="C00000"/>
              </a:buClr>
              <a:buSzPct val="25000"/>
              <a:buFont typeface="Arial"/>
              <a:buNone/>
            </a:pPr>
            <a:r>
              <a:rPr lang="en-US" sz="2000" b="1" dirty="0">
                <a:solidFill>
                  <a:srgbClr val="FF0000"/>
                </a:solidFill>
                <a:latin typeface="Calibri" panose="020F0502020204030204" pitchFamily="34" charset="0"/>
              </a:rPr>
              <a:t>Selected and guided</a:t>
            </a:r>
          </a:p>
          <a:p>
            <a:pPr>
              <a:buClr>
                <a:srgbClr val="C00000"/>
              </a:buClr>
              <a:buSzPct val="25000"/>
              <a:buFont typeface="Arial"/>
              <a:buNone/>
            </a:pPr>
            <a:endParaRPr lang="en-US" sz="2000" b="1" dirty="0" smtClean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>
              <a:buClr>
                <a:srgbClr val="C00000"/>
              </a:buClr>
              <a:buSzPct val="25000"/>
              <a:buFont typeface="Arial"/>
              <a:buNone/>
            </a:pPr>
            <a:r>
              <a:rPr lang="en-US" sz="2000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Supervised; quiet; conducive to study</a:t>
            </a:r>
            <a:endParaRPr lang="en-US" sz="2000" b="1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endParaRPr lang="en-US" sz="2000" b="1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>
              <a:buClr>
                <a:srgbClr val="C00000"/>
              </a:buClr>
              <a:buSzPct val="25000"/>
              <a:buFont typeface="Arial"/>
              <a:buNone/>
            </a:pPr>
            <a:r>
              <a:rPr lang="en-US" sz="2000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Ongoing</a:t>
            </a:r>
          </a:p>
          <a:p>
            <a:pPr>
              <a:buClr>
                <a:srgbClr val="C00000"/>
              </a:buClr>
              <a:buSzPct val="25000"/>
              <a:buFont typeface="Arial"/>
              <a:buNone/>
            </a:pPr>
            <a:endParaRPr lang="en-US" sz="2000" b="1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>
              <a:buClr>
                <a:srgbClr val="C00000"/>
              </a:buClr>
              <a:buSzPct val="25000"/>
              <a:buFont typeface="Arial"/>
              <a:buNone/>
            </a:pPr>
            <a:r>
              <a:rPr lang="en-US" sz="2000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Priority goal</a:t>
            </a:r>
            <a:endParaRPr lang="en-US" sz="20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cxnSp>
        <p:nvCxnSpPr>
          <p:cNvPr id="3" name="Straight Connector 2"/>
          <p:cNvCxnSpPr/>
          <p:nvPr/>
        </p:nvCxnSpPr>
        <p:spPr>
          <a:xfrm>
            <a:off x="3507036" y="2438400"/>
            <a:ext cx="22079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3507036" y="2438400"/>
            <a:ext cx="0" cy="3962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5562600" y="2438400"/>
            <a:ext cx="0" cy="3962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5715000" y="2438400"/>
            <a:ext cx="2209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9691379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7" name="Shape 947"/>
          <p:cNvSpPr txBox="1">
            <a:spLocks noGrp="1"/>
          </p:cNvSpPr>
          <p:nvPr>
            <p:ph type="body" idx="1"/>
          </p:nvPr>
        </p:nvSpPr>
        <p:spPr>
          <a:xfrm>
            <a:off x="533400" y="2438401"/>
            <a:ext cx="8229600" cy="8381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25000"/>
              <a:buFont typeface="Merriweather"/>
              <a:buNone/>
            </a:pPr>
            <a:endParaRPr lang="en-US" sz="2000" b="0" i="0" u="none" strike="noStrike" cap="none" baseline="0" dirty="0">
              <a:solidFill>
                <a:schemeClr val="dk1"/>
              </a:solidFill>
              <a:latin typeface="Calibri" panose="020F0502020204030204" pitchFamily="34" charset="0"/>
              <a:sym typeface="Merriweather"/>
              <a:rtl val="0"/>
            </a:endParaRPr>
          </a:p>
        </p:txBody>
      </p:sp>
      <p:sp>
        <p:nvSpPr>
          <p:cNvPr id="948" name="Shape 948"/>
          <p:cNvSpPr/>
          <p:nvPr/>
        </p:nvSpPr>
        <p:spPr>
          <a:xfrm>
            <a:off x="685800" y="3429000"/>
            <a:ext cx="3657599" cy="2609086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949" name="Shape 949"/>
          <p:cNvSpPr/>
          <p:nvPr/>
        </p:nvSpPr>
        <p:spPr>
          <a:xfrm>
            <a:off x="4724401" y="3200400"/>
            <a:ext cx="3540902" cy="3047999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sp>
      <p:sp>
        <p:nvSpPr>
          <p:cNvPr id="950" name="Shape 950"/>
          <p:cNvSpPr txBox="1"/>
          <p:nvPr/>
        </p:nvSpPr>
        <p:spPr>
          <a:xfrm>
            <a:off x="514864" y="1600200"/>
            <a:ext cx="8324335" cy="16764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ct val="25000"/>
              <a:buFont typeface="Calibri"/>
              <a:buNone/>
            </a:pPr>
            <a:r>
              <a:rPr lang="en-US" sz="3200" b="1" i="0" u="none" strike="noStrike" cap="none" baseline="0" dirty="0" smtClean="0">
                <a:solidFill>
                  <a:srgbClr val="073763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  <a:rtl val="0"/>
              </a:rPr>
              <a:t>School Administrators are PIVOTAL in Fostering School</a:t>
            </a:r>
            <a:r>
              <a:rPr lang="en-US" sz="3200" b="1" i="0" u="none" strike="noStrike" cap="none" dirty="0" smtClean="0">
                <a:solidFill>
                  <a:srgbClr val="073763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  <a:rtl val="0"/>
              </a:rPr>
              <a:t> Library Programs</a:t>
            </a:r>
            <a:endParaRPr lang="en-US" sz="3200" b="1" i="0" u="none" strike="noStrike" cap="none" baseline="0" dirty="0">
              <a:solidFill>
                <a:srgbClr val="00B0F0"/>
              </a:solidFill>
              <a:latin typeface="Calibri" panose="020F0502020204030204" pitchFamily="34" charset="0"/>
              <a:ea typeface="Calibri"/>
              <a:cs typeface="Calibri"/>
              <a:sym typeface="Calibri"/>
              <a:rtl val="0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5" name="Shape 955"/>
          <p:cNvSpPr txBox="1">
            <a:spLocks noGrp="1"/>
          </p:cNvSpPr>
          <p:nvPr>
            <p:ph type="title"/>
          </p:nvPr>
        </p:nvSpPr>
        <p:spPr>
          <a:xfrm>
            <a:off x="685801" y="762000"/>
            <a:ext cx="2895600" cy="3352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Calibri"/>
              <a:buNone/>
            </a:pPr>
            <a:r>
              <a:rPr lang="en-US" sz="3600" b="1" i="0" u="none" strike="noStrike" cap="none" baseline="0" dirty="0">
                <a:solidFill>
                  <a:srgbClr val="0B5394"/>
                </a:solidFill>
                <a:latin typeface="Calibri" panose="020F0502020204030204" pitchFamily="34" charset="0"/>
                <a:sym typeface="Calibri"/>
                <a:rtl val="0"/>
              </a:rPr>
              <a:t>Teachers, Principals, </a:t>
            </a:r>
            <a:r>
              <a:rPr lang="en-US" sz="3600" b="1" i="0" u="none" strike="noStrike" cap="none" baseline="0" dirty="0" smtClean="0">
                <a:solidFill>
                  <a:srgbClr val="0B5394"/>
                </a:solidFill>
                <a:latin typeface="Calibri" panose="020F0502020204030204" pitchFamily="34" charset="0"/>
                <a:sym typeface="Calibri"/>
                <a:rtl val="0"/>
              </a:rPr>
              <a:t> Rabbis</a:t>
            </a:r>
            <a:r>
              <a:rPr lang="en-US" sz="3600" b="1" i="0" u="none" strike="noStrike" cap="none" dirty="0" smtClean="0">
                <a:solidFill>
                  <a:srgbClr val="0B5394"/>
                </a:solidFill>
                <a:latin typeface="Calibri" panose="020F0502020204030204" pitchFamily="34" charset="0"/>
                <a:sym typeface="Calibri"/>
                <a:rtl val="0"/>
              </a:rPr>
              <a:t> and Board members…</a:t>
            </a:r>
            <a:endParaRPr lang="en-US" sz="3600" b="1" i="0" u="none" strike="noStrike" cap="none" baseline="0" dirty="0">
              <a:solidFill>
                <a:srgbClr val="0B5394"/>
              </a:solidFill>
              <a:latin typeface="Calibri" panose="020F0502020204030204" pitchFamily="34" charset="0"/>
              <a:sym typeface="Calibri"/>
              <a:rtl val="0"/>
            </a:endParaRPr>
          </a:p>
        </p:txBody>
      </p:sp>
      <p:sp>
        <p:nvSpPr>
          <p:cNvPr id="957" name="Shape 957"/>
          <p:cNvSpPr txBox="1">
            <a:spLocks noGrp="1"/>
          </p:cNvSpPr>
          <p:nvPr>
            <p:ph type="body" idx="2"/>
          </p:nvPr>
        </p:nvSpPr>
        <p:spPr>
          <a:xfrm>
            <a:off x="3810000" y="914400"/>
            <a:ext cx="4876800" cy="4800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R="0" lvl="0" indent="-274320" algn="l" rtl="0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accent3"/>
              </a:buClr>
              <a:buSzPct val="100000"/>
              <a:buFont typeface="Merriweather"/>
              <a:buChar char="●"/>
            </a:pPr>
            <a:r>
              <a:rPr lang="en-US" sz="3200" b="1" i="0" u="none" strike="noStrike" cap="none" baseline="0" dirty="0">
                <a:solidFill>
                  <a:srgbClr val="C00000"/>
                </a:solidFill>
                <a:latin typeface="Calibri" panose="020F0502020204030204" pitchFamily="34" charset="0"/>
                <a:sym typeface="Merriweather"/>
                <a:rtl val="0"/>
              </a:rPr>
              <a:t>Help</a:t>
            </a:r>
            <a:r>
              <a:rPr lang="en-US" sz="3200" b="0" i="0" u="none" strike="noStrike" cap="none" baseline="0" dirty="0">
                <a:solidFill>
                  <a:schemeClr val="dk1"/>
                </a:solidFill>
                <a:latin typeface="Calibri" panose="020F0502020204030204" pitchFamily="34" charset="0"/>
                <a:sym typeface="Merriweather"/>
                <a:rtl val="0"/>
              </a:rPr>
              <a:t> your students and faculty.</a:t>
            </a:r>
          </a:p>
          <a:p>
            <a:pPr marR="0" lvl="0" indent="-274320" algn="l" rtl="0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accent3"/>
              </a:buClr>
              <a:buSzPct val="100000"/>
              <a:buFont typeface="Merriweather"/>
              <a:buChar char="●"/>
            </a:pPr>
            <a:r>
              <a:rPr lang="en-US" sz="3200" b="1" i="0" u="none" strike="noStrike" cap="none" baseline="0" dirty="0">
                <a:solidFill>
                  <a:srgbClr val="C00000"/>
                </a:solidFill>
                <a:latin typeface="Calibri" panose="020F0502020204030204" pitchFamily="34" charset="0"/>
                <a:sym typeface="Merriweather"/>
                <a:rtl val="0"/>
              </a:rPr>
              <a:t>Enhance</a:t>
            </a:r>
            <a:r>
              <a:rPr lang="en-US" sz="3200" b="0" i="0" u="none" strike="noStrike" cap="none" baseline="0" dirty="0">
                <a:solidFill>
                  <a:schemeClr val="dk1"/>
                </a:solidFill>
                <a:latin typeface="Calibri" panose="020F0502020204030204" pitchFamily="34" charset="0"/>
                <a:sym typeface="Merriweather"/>
                <a:rtl val="0"/>
              </a:rPr>
              <a:t> your school’s reputation.</a:t>
            </a:r>
          </a:p>
          <a:p>
            <a:pPr marR="0" lvl="0" indent="-274320" algn="l" rtl="0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accent3"/>
              </a:buClr>
              <a:buSzPct val="100000"/>
              <a:buFont typeface="Merriweather"/>
              <a:buChar char="●"/>
            </a:pPr>
            <a:r>
              <a:rPr lang="en-US" sz="3200" b="1" i="0" u="none" strike="noStrike" cap="none" baseline="0" dirty="0">
                <a:solidFill>
                  <a:srgbClr val="C00000"/>
                </a:solidFill>
                <a:latin typeface="Calibri" panose="020F0502020204030204" pitchFamily="34" charset="0"/>
                <a:sym typeface="Merriweather"/>
                <a:rtl val="0"/>
              </a:rPr>
              <a:t>Advance</a:t>
            </a:r>
            <a:r>
              <a:rPr lang="en-US" sz="3200" b="0" i="0" u="none" strike="noStrike" cap="none" baseline="0" dirty="0">
                <a:solidFill>
                  <a:schemeClr val="dk1"/>
                </a:solidFill>
                <a:latin typeface="Calibri" panose="020F0502020204030204" pitchFamily="34" charset="0"/>
                <a:sym typeface="Merriweather"/>
                <a:rtl val="0"/>
              </a:rPr>
              <a:t> excellence in Jewish education.</a:t>
            </a:r>
          </a:p>
          <a:p>
            <a:pPr marR="0" lvl="0" indent="-274320" algn="l" rtl="0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accent3"/>
              </a:buClr>
              <a:buSzPct val="100000"/>
              <a:buFont typeface="Merriweather"/>
              <a:buChar char="●"/>
            </a:pPr>
            <a:r>
              <a:rPr lang="en-US" sz="3200" b="1" i="0" u="none" strike="noStrike" cap="none" baseline="0" dirty="0">
                <a:solidFill>
                  <a:srgbClr val="C00000"/>
                </a:solidFill>
                <a:latin typeface="Calibri" panose="020F0502020204030204" pitchFamily="34" charset="0"/>
                <a:sym typeface="Merriweather"/>
                <a:rtl val="0"/>
              </a:rPr>
              <a:t>Be a library advocate! </a:t>
            </a:r>
          </a:p>
          <a:p>
            <a:pPr indent="-274320">
              <a:spcBef>
                <a:spcPts val="0"/>
              </a:spcBef>
              <a:spcAft>
                <a:spcPts val="1800"/>
              </a:spcAft>
            </a:pPr>
            <a:endParaRPr lang="en-US" sz="3200" b="0" i="0" u="none" strike="noStrike" cap="none" baseline="0" dirty="0">
              <a:solidFill>
                <a:schemeClr val="dk1"/>
              </a:solidFill>
              <a:latin typeface="Calibri" panose="020F0502020204030204" pitchFamily="34" charset="0"/>
              <a:sym typeface="Merriweather"/>
              <a:rtl val="0"/>
            </a:endParaRPr>
          </a:p>
        </p:txBody>
      </p:sp>
      <p:sp>
        <p:nvSpPr>
          <p:cNvPr id="958" name="Shape 958"/>
          <p:cNvSpPr/>
          <p:nvPr/>
        </p:nvSpPr>
        <p:spPr>
          <a:xfrm>
            <a:off x="1296320" y="3962400"/>
            <a:ext cx="2056480" cy="22098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09600" y="1176995"/>
            <a:ext cx="2212848" cy="438560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64" name="Shape 964"/>
          <p:cNvSpPr txBox="1">
            <a:spLocks noGrp="1"/>
          </p:cNvSpPr>
          <p:nvPr>
            <p:ph type="body" idx="1"/>
          </p:nvPr>
        </p:nvSpPr>
        <p:spPr>
          <a:xfrm>
            <a:off x="609600" y="1295400"/>
            <a:ext cx="2209799" cy="4038600"/>
          </a:xfrm>
          <a:prstGeom prst="rect">
            <a:avLst/>
          </a:prstGeom>
          <a:noFill/>
          <a:ln>
            <a:noFill/>
          </a:ln>
        </p:spPr>
        <p:txBody>
          <a:bodyPr lIns="64000" tIns="45700" rIns="45700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25000"/>
              <a:buFont typeface="Merriweather"/>
              <a:buNone/>
            </a:pPr>
            <a:r>
              <a:rPr lang="en-US" sz="1800" b="1" i="0" u="none" strike="noStrike" cap="none" baseline="0" dirty="0" smtClean="0">
                <a:solidFill>
                  <a:srgbClr val="C00000"/>
                </a:solidFill>
                <a:latin typeface="Calibri" panose="020F0502020204030204" pitchFamily="34" charset="0"/>
                <a:sym typeface="Merriweather"/>
                <a:rtl val="0"/>
              </a:rPr>
              <a:t>Your name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25000"/>
              <a:buFont typeface="Merriweather"/>
              <a:buNone/>
            </a:pPr>
            <a:r>
              <a:rPr lang="en-US" sz="1800" b="1" dirty="0" smtClean="0">
                <a:solidFill>
                  <a:srgbClr val="C00000"/>
                </a:solidFill>
                <a:latin typeface="Calibri" panose="020F0502020204030204" pitchFamily="34" charset="0"/>
                <a:rtl val="0"/>
              </a:rPr>
              <a:t>And a brief bio</a:t>
            </a:r>
            <a:endParaRPr lang="en-US" b="0" i="0" u="none" strike="noStrike" cap="none" baseline="0" dirty="0">
              <a:solidFill>
                <a:schemeClr val="dk1"/>
              </a:solidFill>
              <a:latin typeface="Calibri" panose="020F0502020204030204" pitchFamily="34" charset="0"/>
              <a:sym typeface="Merriweather"/>
              <a:rtl val="0"/>
            </a:endParaRPr>
          </a:p>
        </p:txBody>
      </p:sp>
      <p:sp>
        <p:nvSpPr>
          <p:cNvPr id="5" name="Rectangle 4"/>
          <p:cNvSpPr/>
          <p:nvPr/>
        </p:nvSpPr>
        <p:spPr>
          <a:xfrm rot="21020232">
            <a:off x="316430" y="278894"/>
            <a:ext cx="2731100" cy="409202"/>
          </a:xfrm>
          <a:prstGeom prst="rect">
            <a:avLst/>
          </a:prstGeom>
        </p:spPr>
        <p:txBody>
          <a:bodyPr wrap="none">
            <a:prstTxWarp prst="textArchUp">
              <a:avLst>
                <a:gd name="adj" fmla="val 10855689"/>
              </a:avLst>
            </a:prstTxWarp>
            <a:spAutoFit/>
          </a:bodyPr>
          <a:lstStyle/>
          <a:p>
            <a:pPr lvl="0">
              <a:lnSpc>
                <a:spcPct val="90000"/>
              </a:lnSpc>
              <a:buClr>
                <a:schemeClr val="lt1"/>
              </a:buClr>
              <a:buSzPct val="25000"/>
            </a:pPr>
            <a:r>
              <a:rPr lang="en-US" b="1" dirty="0" smtClean="0">
                <a:solidFill>
                  <a:schemeClr val="lt1"/>
                </a:solidFill>
              </a:rPr>
              <a:t>About the Contributors</a:t>
            </a:r>
            <a:endParaRPr lang="en-US" b="1" dirty="0">
              <a:solidFill>
                <a:schemeClr val="lt1"/>
              </a:solidFill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idx="2"/>
          </p:nvPr>
        </p:nvSpPr>
        <p:spPr/>
      </p:sp>
      <p:sp>
        <p:nvSpPr>
          <p:cNvPr id="3" name="TextBox 2"/>
          <p:cNvSpPr txBox="1"/>
          <p:nvPr/>
        </p:nvSpPr>
        <p:spPr>
          <a:xfrm>
            <a:off x="4572000" y="2133600"/>
            <a:ext cx="251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Your gorgeous photo goes here!</a:t>
            </a:r>
            <a:endParaRPr lang="en-US" i="1" dirty="0"/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33600"/>
            <a:ext cx="4038597" cy="2057400"/>
          </a:xfrm>
        </p:spPr>
        <p:txBody>
          <a:bodyPr/>
          <a:lstStyle/>
          <a:p>
            <a:pPr indent="0" algn="ctr">
              <a:buNone/>
            </a:pPr>
            <a:r>
              <a:rPr lang="en-US" sz="2000" dirty="0"/>
              <a:t>This presentation has been produced under the auspices of the Association of Jewish </a:t>
            </a:r>
            <a:r>
              <a:rPr lang="en-US" sz="2000" dirty="0" smtClean="0"/>
              <a:t>Libraries.</a:t>
            </a:r>
          </a:p>
          <a:p>
            <a:pPr indent="0" algn="ctr">
              <a:buNone/>
            </a:pPr>
            <a:r>
              <a:rPr lang="en-US" sz="2000" dirty="0">
                <a:hlinkClick r:id="rId2"/>
              </a:rPr>
              <a:t>www.jewishlibraries.org</a:t>
            </a:r>
            <a:endParaRPr lang="en-US" sz="2000" dirty="0"/>
          </a:p>
          <a:p>
            <a:pPr indent="0">
              <a:buNone/>
            </a:pP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idx="2"/>
          </p:nvPr>
        </p:nvSpPr>
        <p:spPr>
          <a:xfrm>
            <a:off x="4648200" y="2057400"/>
            <a:ext cx="4038597" cy="2438400"/>
          </a:xfrm>
        </p:spPr>
        <p:txBody>
          <a:bodyPr/>
          <a:lstStyle/>
          <a:p>
            <a:pPr indent="0">
              <a:buNone/>
            </a:pPr>
            <a:r>
              <a:rPr lang="en-US" sz="1600" dirty="0" smtClean="0"/>
              <a:t>AJL </a:t>
            </a:r>
            <a:r>
              <a:rPr lang="en-US" sz="1600" dirty="0"/>
              <a:t>promotes Jewish literacy through enhancement of libraries and library resources and through leadership for the profession and practitioners of </a:t>
            </a:r>
            <a:r>
              <a:rPr lang="en-US" sz="1600" dirty="0" err="1"/>
              <a:t>Judaica</a:t>
            </a:r>
            <a:r>
              <a:rPr lang="en-US" sz="1600" dirty="0"/>
              <a:t> librarianship. </a:t>
            </a:r>
            <a:r>
              <a:rPr lang="en-US" sz="1600" dirty="0" smtClean="0"/>
              <a:t>AJL’s </a:t>
            </a:r>
            <a:r>
              <a:rPr lang="en-US" sz="1600" dirty="0"/>
              <a:t>School, Synagogue and Center Division offers educational support and accreditation to Jewish school libraries of all types</a:t>
            </a:r>
            <a:r>
              <a:rPr lang="en-US" sz="1600" dirty="0" smtClean="0"/>
              <a:t>.</a:t>
            </a:r>
          </a:p>
          <a:p>
            <a:pPr indent="0">
              <a:buNone/>
            </a:pPr>
            <a:endParaRPr lang="en-US" sz="1600" dirty="0"/>
          </a:p>
          <a:p>
            <a:pPr indent="0">
              <a:buNone/>
            </a:pP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914400"/>
            <a:ext cx="3220022" cy="782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133600" y="4724400"/>
            <a:ext cx="4953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The template for this power point was designed by </a:t>
            </a:r>
          </a:p>
          <a:p>
            <a:pPr algn="ctr"/>
            <a:r>
              <a:rPr lang="en-US" sz="1200" b="1" dirty="0" smtClean="0"/>
              <a:t>Joyce Levine, </a:t>
            </a:r>
            <a:r>
              <a:rPr lang="en-US" sz="1200" b="1" dirty="0" err="1" smtClean="0"/>
              <a:t>Rachail</a:t>
            </a:r>
            <a:r>
              <a:rPr lang="en-US" sz="1200" b="1" dirty="0" smtClean="0"/>
              <a:t> Kurtz, Michal </a:t>
            </a:r>
            <a:r>
              <a:rPr lang="en-US" sz="1200" b="1" dirty="0" err="1" smtClean="0"/>
              <a:t>Malen</a:t>
            </a:r>
            <a:r>
              <a:rPr lang="en-US" sz="1200" b="1" dirty="0" smtClean="0"/>
              <a:t> </a:t>
            </a:r>
            <a:r>
              <a:rPr lang="en-US" sz="1200" dirty="0" smtClean="0"/>
              <a:t>and</a:t>
            </a:r>
            <a:r>
              <a:rPr lang="en-US" sz="1200" b="1" dirty="0" smtClean="0"/>
              <a:t> Karen </a:t>
            </a:r>
            <a:r>
              <a:rPr lang="en-US" sz="1200" b="1" dirty="0" err="1" smtClean="0"/>
              <a:t>Ulric</a:t>
            </a:r>
            <a:r>
              <a:rPr lang="en-US" sz="1200" b="1" dirty="0" smtClean="0"/>
              <a:t>.</a:t>
            </a:r>
          </a:p>
          <a:p>
            <a:pPr algn="ctr"/>
            <a:r>
              <a:rPr lang="en-US" sz="1200" dirty="0" smtClean="0"/>
              <a:t>We acknowledge </a:t>
            </a:r>
            <a:r>
              <a:rPr lang="en-US" sz="1200" b="1" dirty="0" smtClean="0"/>
              <a:t>Edith </a:t>
            </a:r>
            <a:r>
              <a:rPr lang="en-US" sz="1200" b="1" dirty="0" err="1"/>
              <a:t>Lubetski</a:t>
            </a:r>
            <a:r>
              <a:rPr lang="en-US" sz="1200" b="1" dirty="0"/>
              <a:t>, </a:t>
            </a:r>
            <a:endParaRPr lang="en-US" sz="1200" b="1" dirty="0" smtClean="0"/>
          </a:p>
          <a:p>
            <a:pPr algn="ctr"/>
            <a:r>
              <a:rPr lang="en-US" sz="1200" dirty="0" smtClean="0"/>
              <a:t>Head Librarian, </a:t>
            </a:r>
            <a:r>
              <a:rPr lang="en-US" sz="1200" dirty="0" err="1" smtClean="0"/>
              <a:t>Hedi</a:t>
            </a:r>
            <a:r>
              <a:rPr lang="en-US" sz="1200" dirty="0" smtClean="0"/>
              <a:t> Steinberg Library of Stern College</a:t>
            </a:r>
          </a:p>
          <a:p>
            <a:pPr algn="ctr"/>
            <a:r>
              <a:rPr lang="en-US" sz="1200" dirty="0" smtClean="0"/>
              <a:t>for </a:t>
            </a:r>
            <a:r>
              <a:rPr lang="en-US" sz="1200" dirty="0"/>
              <a:t>her encouragement and </a:t>
            </a:r>
            <a:r>
              <a:rPr lang="en-US" sz="1200" dirty="0" smtClean="0"/>
              <a:t>guidance on this project</a:t>
            </a:r>
          </a:p>
          <a:p>
            <a:pPr algn="ctr"/>
            <a:r>
              <a:rPr lang="en-US" sz="1000" dirty="0"/>
              <a:t>a</a:t>
            </a:r>
            <a:r>
              <a:rPr lang="en-US" sz="1000" dirty="0" smtClean="0"/>
              <a:t>nd Shmuel </a:t>
            </a:r>
            <a:r>
              <a:rPr lang="en-US" sz="1000" dirty="0" err="1" smtClean="0"/>
              <a:t>Ormianer</a:t>
            </a:r>
            <a:r>
              <a:rPr lang="en-US" sz="1000" dirty="0" smtClean="0"/>
              <a:t> </a:t>
            </a:r>
          </a:p>
          <a:p>
            <a:pPr algn="ctr"/>
            <a:r>
              <a:rPr lang="en-US" sz="1000" dirty="0" smtClean="0"/>
              <a:t>for his help with graphic design.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2915227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2" name="Shape 932"/>
          <p:cNvSpPr txBox="1">
            <a:spLocks noGrp="1"/>
          </p:cNvSpPr>
          <p:nvPr>
            <p:ph type="title"/>
          </p:nvPr>
        </p:nvSpPr>
        <p:spPr>
          <a:xfrm>
            <a:off x="457200" y="533400"/>
            <a:ext cx="7924799" cy="1447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Calibri"/>
              <a:buNone/>
            </a:pPr>
            <a:r>
              <a:rPr lang="en-US" sz="3200" b="0" i="0" u="none" strike="noStrike" cap="none" baseline="0" dirty="0">
                <a:solidFill>
                  <a:srgbClr val="C00000"/>
                </a:solidFill>
                <a:latin typeface="Calibri" panose="020F0502020204030204" pitchFamily="34" charset="0"/>
                <a:sym typeface="Calibri"/>
                <a:rtl val="0"/>
              </a:rPr>
              <a:t>Teachers say</a:t>
            </a:r>
            <a:r>
              <a:rPr lang="en-US" sz="3200" b="0" i="0" u="none" strike="noStrike" cap="none" baseline="0" dirty="0" smtClean="0">
                <a:solidFill>
                  <a:srgbClr val="C00000"/>
                </a:solidFill>
                <a:latin typeface="Calibri" panose="020F0502020204030204" pitchFamily="34" charset="0"/>
                <a:sym typeface="Calibri"/>
                <a:rtl val="0"/>
              </a:rPr>
              <a:t>,</a:t>
            </a:r>
            <a:r>
              <a:rPr lang="en-US" sz="4000" b="0" i="0" u="none" strike="noStrike" cap="none" baseline="0" dirty="0" smtClean="0">
                <a:solidFill>
                  <a:schemeClr val="dk2"/>
                </a:solidFill>
                <a:latin typeface="Calibri" panose="020F0502020204030204" pitchFamily="34" charset="0"/>
                <a:sym typeface="Calibri"/>
                <a:rtl val="0"/>
              </a:rPr>
              <a:t/>
            </a:r>
            <a:br>
              <a:rPr lang="en-US" sz="4000" b="0" i="0" u="none" strike="noStrike" cap="none" baseline="0" dirty="0" smtClean="0">
                <a:solidFill>
                  <a:schemeClr val="dk2"/>
                </a:solidFill>
                <a:latin typeface="Calibri" panose="020F0502020204030204" pitchFamily="34" charset="0"/>
                <a:sym typeface="Calibri"/>
                <a:rtl val="0"/>
              </a:rPr>
            </a:br>
            <a:r>
              <a:rPr lang="en-US" sz="4000" b="1" i="0" u="none" strike="noStrike" cap="none" baseline="0" dirty="0" smtClean="0">
                <a:solidFill>
                  <a:schemeClr val="dk2"/>
                </a:solidFill>
                <a:latin typeface="Calibri" panose="020F0502020204030204" pitchFamily="34" charset="0"/>
                <a:sym typeface="Calibri"/>
                <a:rtl val="0"/>
              </a:rPr>
              <a:t>A </a:t>
            </a:r>
            <a:r>
              <a:rPr lang="en-US" sz="4000" b="1" i="0" u="none" strike="noStrike" cap="none" baseline="0" dirty="0">
                <a:solidFill>
                  <a:schemeClr val="dk2"/>
                </a:solidFill>
                <a:latin typeface="Calibri" panose="020F0502020204030204" pitchFamily="34" charset="0"/>
                <a:sym typeface="Calibri"/>
                <a:rtl val="0"/>
              </a:rPr>
              <a:t>school without a library is…</a:t>
            </a:r>
          </a:p>
        </p:txBody>
      </p:sp>
      <p:sp>
        <p:nvSpPr>
          <p:cNvPr id="933" name="Shape 933"/>
          <p:cNvSpPr txBox="1">
            <a:spLocks noGrp="1"/>
          </p:cNvSpPr>
          <p:nvPr>
            <p:ph type="body" idx="1"/>
          </p:nvPr>
        </p:nvSpPr>
        <p:spPr>
          <a:xfrm>
            <a:off x="457200" y="1828800"/>
            <a:ext cx="8534399" cy="449579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accent3"/>
              </a:buClr>
              <a:buSzPct val="100000"/>
              <a:buNone/>
            </a:pPr>
            <a:endParaRPr lang="en-US" sz="1600" b="0" i="0" u="none" strike="noStrike" cap="none" baseline="0" dirty="0" smtClean="0">
              <a:solidFill>
                <a:srgbClr val="C00000"/>
              </a:solidFill>
              <a:latin typeface="Calibri" panose="020F0502020204030204" pitchFamily="34" charset="0"/>
              <a:sym typeface="Merriweather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accent3"/>
              </a:buClr>
              <a:buSzPct val="100000"/>
              <a:buNone/>
            </a:pPr>
            <a:r>
              <a:rPr lang="en-US" sz="1600" b="0" i="0" u="none" strike="noStrike" cap="none" baseline="0" dirty="0" smtClean="0">
                <a:solidFill>
                  <a:srgbClr val="C00000"/>
                </a:solidFill>
                <a:latin typeface="Calibri" panose="020F0502020204030204" pitchFamily="34" charset="0"/>
                <a:sym typeface="Merriweather"/>
                <a:rtl val="0"/>
              </a:rPr>
              <a:t>…</a:t>
            </a:r>
            <a:r>
              <a:rPr lang="en-US" sz="1800" b="1" i="0" u="none" strike="noStrike" cap="none" baseline="0" dirty="0">
                <a:solidFill>
                  <a:srgbClr val="C00000"/>
                </a:solidFill>
                <a:latin typeface="Calibri" panose="020F0502020204030204" pitchFamily="34" charset="0"/>
                <a:sym typeface="Merriweather"/>
                <a:rtl val="0"/>
              </a:rPr>
              <a:t>of no great benefit.</a:t>
            </a:r>
            <a:r>
              <a:rPr lang="en-US" sz="1800" b="0" i="0" u="none" strike="noStrike" cap="none" baseline="0" dirty="0">
                <a:solidFill>
                  <a:srgbClr val="C00000"/>
                </a:solidFill>
                <a:latin typeface="Calibri" panose="020F0502020204030204" pitchFamily="34" charset="0"/>
                <a:sym typeface="Merriweather"/>
                <a:rtl val="0"/>
              </a:rPr>
              <a:t>  Our librarian helps the children learn fundamentals that they will use the rest of their lives.  --</a:t>
            </a:r>
            <a:r>
              <a:rPr lang="en-US" sz="1800" b="0" i="1" u="none" strike="noStrike" cap="none" baseline="0" dirty="0">
                <a:solidFill>
                  <a:srgbClr val="C00000"/>
                </a:solidFill>
                <a:latin typeface="Calibri" panose="020F0502020204030204" pitchFamily="34" charset="0"/>
                <a:sym typeface="Merriweather"/>
                <a:rtl val="0"/>
              </a:rPr>
              <a:t> </a:t>
            </a:r>
            <a:r>
              <a:rPr lang="en-US" sz="1800" b="0" i="1" u="none" strike="noStrike" cap="none" baseline="0" dirty="0">
                <a:solidFill>
                  <a:schemeClr val="dk1"/>
                </a:solidFill>
                <a:latin typeface="Calibri" panose="020F0502020204030204" pitchFamily="34" charset="0"/>
                <a:sym typeface="Merriweather"/>
                <a:rtl val="0"/>
              </a:rPr>
              <a:t>      Special Ed Teacher 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accent3"/>
              </a:buClr>
              <a:buSzPct val="100000"/>
              <a:buNone/>
            </a:pPr>
            <a:r>
              <a:rPr lang="en-US" sz="1800" b="0" i="0" u="none" strike="noStrike" cap="none" baseline="0" dirty="0">
                <a:solidFill>
                  <a:srgbClr val="C00000"/>
                </a:solidFill>
                <a:latin typeface="Calibri" panose="020F0502020204030204" pitchFamily="34" charset="0"/>
                <a:sym typeface="Merriweather"/>
                <a:rtl val="0"/>
              </a:rPr>
              <a:t>...</a:t>
            </a:r>
            <a:r>
              <a:rPr lang="en-US" sz="1800" b="1" i="0" u="none" strike="noStrike" cap="none" baseline="0" dirty="0">
                <a:solidFill>
                  <a:srgbClr val="C00000"/>
                </a:solidFill>
                <a:latin typeface="Calibri" panose="020F0502020204030204" pitchFamily="34" charset="0"/>
                <a:sym typeface="Merriweather"/>
                <a:rtl val="0"/>
              </a:rPr>
              <a:t>problematic.</a:t>
            </a:r>
            <a:r>
              <a:rPr lang="en-US" sz="1800" b="0" i="0" u="none" strike="noStrike" cap="none" baseline="0" dirty="0">
                <a:solidFill>
                  <a:srgbClr val="C00000"/>
                </a:solidFill>
                <a:latin typeface="Calibri" panose="020F0502020204030204" pitchFamily="34" charset="0"/>
                <a:sym typeface="Merriweather"/>
                <a:rtl val="0"/>
              </a:rPr>
              <a:t>  The teachers wouldn't have the resources we need without the expertise of the librarian.   --</a:t>
            </a:r>
            <a:r>
              <a:rPr lang="en-US" sz="1800" b="0" i="1" u="none" strike="noStrike" cap="none" baseline="0" dirty="0">
                <a:solidFill>
                  <a:srgbClr val="C00000"/>
                </a:solidFill>
                <a:latin typeface="Calibri" panose="020F0502020204030204" pitchFamily="34" charset="0"/>
                <a:sym typeface="Merriweather"/>
                <a:rtl val="0"/>
              </a:rPr>
              <a:t> </a:t>
            </a:r>
            <a:r>
              <a:rPr lang="en-US" sz="1800" b="0" i="1" u="none" strike="noStrike" cap="none" baseline="0" dirty="0">
                <a:solidFill>
                  <a:schemeClr val="dk1"/>
                </a:solidFill>
                <a:latin typeface="Calibri" panose="020F0502020204030204" pitchFamily="34" charset="0"/>
                <a:sym typeface="Merriweather"/>
                <a:rtl val="0"/>
              </a:rPr>
              <a:t>      Third Grade Teacher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accent3"/>
              </a:buClr>
              <a:buSzPct val="100000"/>
              <a:buNone/>
            </a:pPr>
            <a:r>
              <a:rPr lang="en-US" sz="1800" b="0" i="0" u="none" strike="noStrike" cap="none" baseline="0" dirty="0" smtClean="0">
                <a:solidFill>
                  <a:srgbClr val="C00000"/>
                </a:solidFill>
                <a:latin typeface="Calibri" panose="020F0502020204030204" pitchFamily="34" charset="0"/>
                <a:sym typeface="Merriweather"/>
                <a:rtl val="0"/>
              </a:rPr>
              <a:t>...</a:t>
            </a:r>
            <a:r>
              <a:rPr lang="en-US" sz="1800" b="0" i="0" u="none" strike="noStrike" cap="none" baseline="0" dirty="0">
                <a:solidFill>
                  <a:srgbClr val="C00000"/>
                </a:solidFill>
                <a:latin typeface="Calibri" panose="020F0502020204030204" pitchFamily="34" charset="0"/>
                <a:sym typeface="Merriweather"/>
                <a:rtl val="0"/>
              </a:rPr>
              <a:t>like a body without a heart  --</a:t>
            </a:r>
            <a:r>
              <a:rPr lang="en-US" sz="1800" b="0" i="1" u="none" strike="noStrike" cap="none" baseline="0" dirty="0">
                <a:solidFill>
                  <a:schemeClr val="dk1"/>
                </a:solidFill>
                <a:latin typeface="Calibri" panose="020F0502020204030204" pitchFamily="34" charset="0"/>
                <a:sym typeface="Merriweather"/>
                <a:rtl val="0"/>
              </a:rPr>
              <a:t>      Principal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accent3"/>
              </a:buClr>
              <a:buSzPct val="100000"/>
              <a:buNone/>
            </a:pPr>
            <a:r>
              <a:rPr lang="en-US" sz="1800" b="0" i="0" u="none" strike="noStrike" cap="none" baseline="0" dirty="0">
                <a:solidFill>
                  <a:srgbClr val="C00000"/>
                </a:solidFill>
                <a:latin typeface="Calibri" panose="020F0502020204030204" pitchFamily="34" charset="0"/>
                <a:sym typeface="Merriweather"/>
                <a:rtl val="0"/>
              </a:rPr>
              <a:t>...like a car without tires.  It doesn't go the distance.  --</a:t>
            </a:r>
            <a:r>
              <a:rPr lang="en-US" sz="1800" b="0" i="0" u="none" strike="noStrike" cap="none" baseline="0" dirty="0">
                <a:solidFill>
                  <a:schemeClr val="dk1"/>
                </a:solidFill>
                <a:latin typeface="Calibri" panose="020F0502020204030204" pitchFamily="34" charset="0"/>
                <a:sym typeface="Merriweather"/>
                <a:rtl val="0"/>
              </a:rPr>
              <a:t> </a:t>
            </a:r>
            <a:r>
              <a:rPr lang="en-US" sz="1800" b="0" i="1" u="none" strike="noStrike" cap="none" baseline="0" dirty="0">
                <a:solidFill>
                  <a:schemeClr val="dk1"/>
                </a:solidFill>
                <a:latin typeface="Calibri" panose="020F0502020204030204" pitchFamily="34" charset="0"/>
                <a:sym typeface="Merriweather"/>
                <a:rtl val="0"/>
              </a:rPr>
              <a:t>    Hebrew Teacher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accent3"/>
              </a:buClr>
              <a:buSzPct val="100000"/>
              <a:buNone/>
            </a:pPr>
            <a:r>
              <a:rPr lang="en-US" sz="1800" b="0" i="0" u="none" strike="noStrike" cap="none" baseline="0" dirty="0">
                <a:solidFill>
                  <a:srgbClr val="C00000"/>
                </a:solidFill>
                <a:latin typeface="Calibri" panose="020F0502020204030204" pitchFamily="34" charset="0"/>
                <a:sym typeface="Merriweather"/>
                <a:rtl val="0"/>
              </a:rPr>
              <a:t>...a barren land.  --</a:t>
            </a:r>
            <a:r>
              <a:rPr lang="en-US" sz="1800" b="0" i="1" u="none" strike="noStrike" cap="none" baseline="0" dirty="0">
                <a:solidFill>
                  <a:schemeClr val="dk1"/>
                </a:solidFill>
                <a:latin typeface="Calibri" panose="020F0502020204030204" pitchFamily="34" charset="0"/>
                <a:sym typeface="Merriweather"/>
                <a:rtl val="0"/>
              </a:rPr>
              <a:t>     Kindergarten </a:t>
            </a:r>
            <a:r>
              <a:rPr lang="en-US" sz="1800" b="0" i="1" u="none" strike="noStrike" cap="none" baseline="0" dirty="0" smtClean="0">
                <a:solidFill>
                  <a:schemeClr val="dk1"/>
                </a:solidFill>
                <a:latin typeface="Calibri" panose="020F0502020204030204" pitchFamily="34" charset="0"/>
                <a:sym typeface="Merriweather"/>
                <a:rtl val="0"/>
              </a:rPr>
              <a:t>teacher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accent3"/>
              </a:buClr>
              <a:buSzPct val="100000"/>
              <a:buNone/>
            </a:pPr>
            <a:r>
              <a:rPr lang="en-US" sz="1800" i="1" dirty="0" smtClean="0">
                <a:latin typeface="Calibri" panose="020F0502020204030204" pitchFamily="34" charset="0"/>
              </a:rPr>
              <a:t>[or add your own teacher comments on this slide]</a:t>
            </a:r>
            <a:endParaRPr lang="en-US" sz="1800" b="0" i="1" u="none" strike="noStrike" cap="none" baseline="0" dirty="0">
              <a:solidFill>
                <a:schemeClr val="dk1"/>
              </a:solidFill>
              <a:latin typeface="Calibri" panose="020F0502020204030204" pitchFamily="34" charset="0"/>
              <a:sym typeface="Merriweather"/>
              <a:rtl val="0"/>
            </a:endParaRPr>
          </a:p>
          <a:p>
            <a:pPr marL="156845" marR="0" lvl="0" indent="-4445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3"/>
              </a:buClr>
              <a:buSzPct val="25000"/>
              <a:buFont typeface="Merriweather"/>
              <a:buNone/>
            </a:pPr>
            <a:r>
              <a:rPr lang="en-US" sz="1800" b="0" i="0" u="none" strike="noStrike" cap="none" baseline="0" dirty="0">
                <a:solidFill>
                  <a:schemeClr val="dk1"/>
                </a:solidFill>
                <a:latin typeface="Calibri" panose="020F0502020204030204" pitchFamily="34" charset="0"/>
                <a:sym typeface="Merriweather"/>
                <a:rtl val="0"/>
              </a:rPr>
              <a:t>   				</a:t>
            </a:r>
          </a:p>
        </p:txBody>
      </p:sp>
    </p:spTree>
    <p:extLst>
      <p:ext uri="{BB962C8B-B14F-4D97-AF65-F5344CB8AC3E}">
        <p14:creationId xmlns:p14="http://schemas.microsoft.com/office/powerpoint/2010/main" val="58879272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9" name="Shape 939"/>
          <p:cNvSpPr txBox="1">
            <a:spLocks noGrp="1"/>
          </p:cNvSpPr>
          <p:nvPr>
            <p:ph type="title"/>
          </p:nvPr>
        </p:nvSpPr>
        <p:spPr>
          <a:xfrm>
            <a:off x="914401" y="762000"/>
            <a:ext cx="8000999" cy="1371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Calibri"/>
              <a:buNone/>
            </a:pPr>
            <a:r>
              <a:rPr lang="en-US" sz="3200" b="0" i="0" u="none" strike="noStrike" cap="none" baseline="0" dirty="0">
                <a:solidFill>
                  <a:srgbClr val="C00000"/>
                </a:solidFill>
                <a:latin typeface="Calibri" panose="020F0502020204030204" pitchFamily="34" charset="0"/>
                <a:sym typeface="Calibri"/>
                <a:rtl val="0"/>
              </a:rPr>
              <a:t>Students say</a:t>
            </a:r>
            <a:r>
              <a:rPr lang="en-US" sz="3200" b="0" i="0" u="none" strike="noStrike" cap="none" baseline="0" dirty="0" smtClean="0">
                <a:solidFill>
                  <a:srgbClr val="C00000"/>
                </a:solidFill>
                <a:latin typeface="Calibri" panose="020F0502020204030204" pitchFamily="34" charset="0"/>
                <a:sym typeface="Calibri"/>
                <a:rtl val="0"/>
              </a:rPr>
              <a:t>,</a:t>
            </a:r>
            <a:br>
              <a:rPr lang="en-US" sz="3200" b="0" i="0" u="none" strike="noStrike" cap="none" baseline="0" dirty="0" smtClean="0">
                <a:solidFill>
                  <a:srgbClr val="C00000"/>
                </a:solidFill>
                <a:latin typeface="Calibri" panose="020F0502020204030204" pitchFamily="34" charset="0"/>
                <a:sym typeface="Calibri"/>
                <a:rtl val="0"/>
              </a:rPr>
            </a:br>
            <a:r>
              <a:rPr lang="en-US" sz="4000" b="1" i="0" u="none" strike="noStrike" cap="none" baseline="0" dirty="0" smtClean="0">
                <a:solidFill>
                  <a:schemeClr val="dk2"/>
                </a:solidFill>
                <a:latin typeface="Calibri" panose="020F0502020204030204" pitchFamily="34" charset="0"/>
                <a:sym typeface="Calibri"/>
                <a:rtl val="0"/>
              </a:rPr>
              <a:t>A </a:t>
            </a:r>
            <a:r>
              <a:rPr lang="en-US" sz="4000" b="1" i="0" u="none" strike="noStrike" cap="none" baseline="0" dirty="0">
                <a:solidFill>
                  <a:schemeClr val="dk2"/>
                </a:solidFill>
                <a:latin typeface="Calibri" panose="020F0502020204030204" pitchFamily="34" charset="0"/>
                <a:sym typeface="Calibri"/>
                <a:rtl val="0"/>
              </a:rPr>
              <a:t>school without a library is…</a:t>
            </a:r>
          </a:p>
        </p:txBody>
      </p:sp>
      <p:sp>
        <p:nvSpPr>
          <p:cNvPr id="940" name="Shape 940"/>
          <p:cNvSpPr txBox="1">
            <a:spLocks noGrp="1"/>
          </p:cNvSpPr>
          <p:nvPr>
            <p:ph type="body" idx="1"/>
          </p:nvPr>
        </p:nvSpPr>
        <p:spPr>
          <a:xfrm>
            <a:off x="762001" y="2286000"/>
            <a:ext cx="8153399" cy="3733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accent3"/>
              </a:buClr>
              <a:buSzPct val="100000"/>
              <a:buNone/>
            </a:pPr>
            <a:r>
              <a:rPr lang="en-US" sz="2400" b="0" i="0" u="none" strike="noStrike" cap="none" baseline="0" dirty="0">
                <a:solidFill>
                  <a:schemeClr val="dk1"/>
                </a:solidFill>
                <a:latin typeface="Calibri" panose="020F0502020204030204" pitchFamily="34" charset="0"/>
                <a:sym typeface="Merriweather"/>
                <a:rtl val="0"/>
              </a:rPr>
              <a:t>...incomplete.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accent3"/>
              </a:buClr>
              <a:buSzPct val="100000"/>
              <a:buNone/>
            </a:pPr>
            <a:r>
              <a:rPr lang="en-US" sz="2400" b="0" i="0" u="none" strike="noStrike" cap="none" baseline="0" dirty="0">
                <a:solidFill>
                  <a:schemeClr val="dk1"/>
                </a:solidFill>
                <a:latin typeface="Calibri" panose="020F0502020204030204" pitchFamily="34" charset="0"/>
                <a:sym typeface="Merriweather"/>
                <a:rtl val="0"/>
              </a:rPr>
              <a:t>...less fun.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accent3"/>
              </a:buClr>
              <a:buSzPct val="100000"/>
              <a:buNone/>
            </a:pPr>
            <a:r>
              <a:rPr lang="en-US" sz="2400" b="0" i="0" u="none" strike="noStrike" cap="none" baseline="0" dirty="0">
                <a:solidFill>
                  <a:schemeClr val="dk1"/>
                </a:solidFill>
                <a:latin typeface="Calibri" panose="020F0502020204030204" pitchFamily="34" charset="0"/>
                <a:sym typeface="Merriweather"/>
                <a:rtl val="0"/>
              </a:rPr>
              <a:t>...makes it harder to learn.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accent3"/>
              </a:buClr>
              <a:buSzPct val="100000"/>
              <a:buNone/>
            </a:pPr>
            <a:r>
              <a:rPr lang="en-US" sz="2400" b="0" i="0" u="none" strike="noStrike" cap="none" baseline="0" dirty="0">
                <a:solidFill>
                  <a:schemeClr val="dk1"/>
                </a:solidFill>
                <a:latin typeface="Calibri" panose="020F0502020204030204" pitchFamily="34" charset="0"/>
                <a:sym typeface="Merriweather"/>
                <a:rtl val="0"/>
              </a:rPr>
              <a:t>...less entertaining.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accent3"/>
              </a:buClr>
              <a:buSzPct val="100000"/>
              <a:buNone/>
            </a:pPr>
            <a:r>
              <a:rPr lang="en-US" sz="2400" b="0" i="0" u="none" strike="noStrike" cap="none" baseline="0" dirty="0" smtClean="0">
                <a:solidFill>
                  <a:schemeClr val="dk1"/>
                </a:solidFill>
                <a:latin typeface="Calibri" panose="020F0502020204030204" pitchFamily="34" charset="0"/>
                <a:sym typeface="Merriweather"/>
                <a:rtl val="0"/>
              </a:rPr>
              <a:t>...</a:t>
            </a:r>
            <a:r>
              <a:rPr lang="en-US" sz="2400" b="0" i="0" u="none" strike="noStrike" cap="none" baseline="0" dirty="0">
                <a:solidFill>
                  <a:schemeClr val="dk1"/>
                </a:solidFill>
                <a:latin typeface="Calibri" panose="020F0502020204030204" pitchFamily="34" charset="0"/>
                <a:sym typeface="Merriweather"/>
                <a:rtl val="0"/>
              </a:rPr>
              <a:t>bookless and sad.</a:t>
            </a:r>
          </a:p>
          <a:p>
            <a:pPr marL="0" indent="0"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2400" b="0" i="1" u="none" strike="noStrike" cap="none" baseline="0" dirty="0" smtClean="0">
                <a:solidFill>
                  <a:schemeClr val="dk1"/>
                </a:solidFill>
                <a:latin typeface="Calibri" panose="020F0502020204030204" pitchFamily="34" charset="0"/>
                <a:sym typeface="Merriweather"/>
                <a:rtl val="0"/>
              </a:rPr>
              <a:t>[Add your own student comments</a:t>
            </a:r>
          </a:p>
          <a:p>
            <a:pPr marL="0" indent="0"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2400" i="1" dirty="0">
                <a:latin typeface="Calibri" panose="020F0502020204030204" pitchFamily="34" charset="0"/>
              </a:rPr>
              <a:t>o</a:t>
            </a:r>
            <a:r>
              <a:rPr lang="en-US" sz="2400" i="1" dirty="0" smtClean="0">
                <a:latin typeface="Calibri" panose="020F0502020204030204" pitchFamily="34" charset="0"/>
              </a:rPr>
              <a:t>n this slide]</a:t>
            </a:r>
            <a:endParaRPr lang="en-US" sz="2400" b="0" i="1" u="none" strike="noStrike" cap="none" baseline="0" dirty="0">
              <a:solidFill>
                <a:schemeClr val="dk1"/>
              </a:solidFill>
              <a:latin typeface="Calibri" panose="020F0502020204030204" pitchFamily="34" charset="0"/>
              <a:sym typeface="Merriweather"/>
              <a:rtl val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2514600"/>
            <a:ext cx="27432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580412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Shape 336"/>
          <p:cNvSpPr txBox="1">
            <a:spLocks noGrp="1"/>
          </p:cNvSpPr>
          <p:nvPr>
            <p:ph type="title"/>
          </p:nvPr>
        </p:nvSpPr>
        <p:spPr>
          <a:xfrm>
            <a:off x="0" y="685800"/>
            <a:ext cx="9144000" cy="18288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ctr" rtl="0">
              <a:lnSpc>
                <a:spcPts val="4600"/>
              </a:lnSpc>
              <a:buClr>
                <a:srgbClr val="54EEC5"/>
              </a:buClr>
              <a:buSzPct val="25000"/>
              <a:buFont typeface="Calibri"/>
              <a:buNone/>
            </a:pPr>
            <a:r>
              <a:rPr lang="en-US" sz="3200" b="1" i="0" u="none" strike="noStrike" cap="none" baseline="0" dirty="0" smtClean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  <a:rtl val="0"/>
              </a:rPr>
              <a:t>The Library</a:t>
            </a:r>
            <a:br>
              <a:rPr lang="en-US" sz="3200" b="1" i="0" u="none" strike="noStrike" cap="none" baseline="0" dirty="0" smtClean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  <a:rtl val="0"/>
              </a:rPr>
            </a:br>
            <a:r>
              <a:rPr lang="en-US" sz="3200" b="1" i="0" u="none" strike="noStrike" cap="none" baseline="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rtl val="0"/>
              </a:rPr>
              <a:t/>
            </a:r>
            <a:br>
              <a:rPr lang="en-US" sz="3200" b="1" i="0" u="none" strike="noStrike" cap="none" baseline="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rtl val="0"/>
              </a:rPr>
            </a:br>
            <a:r>
              <a:rPr lang="en-US" sz="3200" dirty="0" smtClean="0">
                <a:solidFill>
                  <a:srgbClr val="FF0000"/>
                </a:solidFill>
              </a:rPr>
              <a:t>at School</a:t>
            </a:r>
            <a:endParaRPr lang="en-US" sz="3200" b="1" i="0" u="none" strike="noStrike" cap="none" baseline="0" dirty="0">
              <a:solidFill>
                <a:srgbClr val="FF0000"/>
              </a:solidFill>
              <a:sym typeface="Calibri"/>
              <a:rtl val="0"/>
            </a:endParaRPr>
          </a:p>
        </p:txBody>
      </p:sp>
      <p:sp>
        <p:nvSpPr>
          <p:cNvPr id="337" name="Shape 337"/>
          <p:cNvSpPr txBox="1">
            <a:spLocks noGrp="1"/>
          </p:cNvSpPr>
          <p:nvPr>
            <p:ph type="body" idx="1"/>
          </p:nvPr>
        </p:nvSpPr>
        <p:spPr>
          <a:xfrm>
            <a:off x="0" y="5295900"/>
            <a:ext cx="9144000" cy="723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1" indent="0" algn="ctr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ct val="25000"/>
            </a:pPr>
            <a:r>
              <a:rPr lang="en-US" sz="2800" b="1" i="0" u="none" strike="noStrike" cap="none" baseline="0" dirty="0" smtClean="0">
                <a:solidFill>
                  <a:schemeClr val="bg2"/>
                </a:solidFill>
                <a:latin typeface="Calibri" panose="020F0502020204030204" pitchFamily="34" charset="0"/>
                <a:sym typeface="Merriweather"/>
                <a:rtl val="0"/>
              </a:rPr>
              <a:t>17</a:t>
            </a:r>
            <a:r>
              <a:rPr lang="en-US" sz="2800" b="1" i="0" u="none" strike="noStrike" cap="none" baseline="0" dirty="0">
                <a:solidFill>
                  <a:schemeClr val="bg2"/>
                </a:solidFill>
                <a:latin typeface="Calibri" panose="020F0502020204030204" pitchFamily="34" charset="0"/>
                <a:sym typeface="Merriweather"/>
                <a:rtl val="0"/>
              </a:rPr>
              <a:t>%</a:t>
            </a:r>
            <a:r>
              <a:rPr lang="en-US" sz="2800" b="0" i="0" u="none" strike="noStrike" cap="none" baseline="0" dirty="0">
                <a:solidFill>
                  <a:schemeClr val="bg2"/>
                </a:solidFill>
                <a:latin typeface="Calibri" panose="020F0502020204030204" pitchFamily="34" charset="0"/>
                <a:sym typeface="Merriweather"/>
                <a:rtl val="0"/>
              </a:rPr>
              <a:t> </a:t>
            </a:r>
            <a:r>
              <a:rPr lang="en-US" sz="2800" b="1" i="0" u="none" strike="noStrike" cap="none" baseline="0" dirty="0">
                <a:solidFill>
                  <a:schemeClr val="bg2"/>
                </a:solidFill>
                <a:latin typeface="Calibri" panose="020F0502020204030204" pitchFamily="34" charset="0"/>
                <a:sym typeface="Merriweather"/>
                <a:rtl val="0"/>
              </a:rPr>
              <a:t> higher </a:t>
            </a:r>
            <a:r>
              <a:rPr lang="en-US" sz="2800" b="0" i="0" u="none" strike="noStrike" cap="none" baseline="0" dirty="0">
                <a:solidFill>
                  <a:schemeClr val="bg2"/>
                </a:solidFill>
                <a:latin typeface="Calibri" panose="020F0502020204030204" pitchFamily="34" charset="0"/>
                <a:sym typeface="Merriweather"/>
                <a:rtl val="0"/>
              </a:rPr>
              <a:t>on standardized reading </a:t>
            </a:r>
            <a:r>
              <a:rPr lang="en-US" sz="2800" b="0" i="0" u="none" strike="noStrike" cap="none" baseline="0" dirty="0" smtClean="0">
                <a:solidFill>
                  <a:schemeClr val="bg2"/>
                </a:solidFill>
                <a:latin typeface="Calibri" panose="020F0502020204030204" pitchFamily="34" charset="0"/>
                <a:sym typeface="Merriweather"/>
                <a:rtl val="0"/>
              </a:rPr>
              <a:t>tests</a:t>
            </a:r>
            <a:endParaRPr lang="en-US" sz="2800" b="0" i="0" u="none" strike="noStrike" cap="none" baseline="0" dirty="0">
              <a:solidFill>
                <a:schemeClr val="bg2"/>
              </a:solidFill>
              <a:latin typeface="Calibri" panose="020F0502020204030204" pitchFamily="34" charset="0"/>
              <a:sym typeface="Merriweather"/>
              <a:rtl val="0"/>
            </a:endParaRPr>
          </a:p>
        </p:txBody>
      </p:sp>
      <p:sp>
        <p:nvSpPr>
          <p:cNvPr id="339" name="Shape 339"/>
          <p:cNvSpPr/>
          <p:nvPr/>
        </p:nvSpPr>
        <p:spPr>
          <a:xfrm>
            <a:off x="3505200" y="2716696"/>
            <a:ext cx="2285999" cy="167639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5" name="Shape 336"/>
          <p:cNvSpPr txBox="1">
            <a:spLocks/>
          </p:cNvSpPr>
          <p:nvPr/>
        </p:nvSpPr>
        <p:spPr>
          <a:xfrm>
            <a:off x="0" y="1219200"/>
            <a:ext cx="9144000" cy="821924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EEC5"/>
              </a:buClr>
              <a:buFont typeface="Calibri"/>
              <a:buNone/>
              <a:defRPr sz="5600" b="1" i="0" u="none" strike="noStrike" cap="none" baseline="0">
                <a:solidFill>
                  <a:srgbClr val="54EEC5"/>
                </a:solidFill>
                <a:latin typeface="Calibri"/>
                <a:ea typeface="Calibri"/>
                <a:cs typeface="Calibri"/>
                <a:sym typeface="Calibri"/>
                <a:rtl val="0"/>
              </a:defRPr>
            </a:lvl1pPr>
            <a:lvl2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  <a:lvl3pPr marL="0" marR="0" indent="0" algn="l" rtl="0">
              <a:defRPr sz="1800" b="0" i="0" u="none" strike="noStrike" cap="none" baseline="0"/>
            </a:lvl3pPr>
            <a:lvl4pPr marL="0" marR="0" indent="0" algn="l" rtl="0">
              <a:defRPr sz="1800" b="0" i="0" u="none" strike="noStrike" cap="none" baseline="0"/>
            </a:lvl4pPr>
            <a:lvl5pPr marL="0" marR="0" indent="0" algn="l" rtl="0">
              <a:defRPr sz="1800" b="0" i="0" u="none" strike="noStrike" cap="none" baseline="0"/>
            </a:lvl5pPr>
            <a:lvl6pPr marL="0" marR="0" indent="0" algn="l" rtl="0">
              <a:defRPr sz="1800" b="0" i="0" u="none" strike="noStrike" cap="none" baseline="0"/>
            </a:lvl6pPr>
            <a:lvl7pPr marL="0" marR="0" indent="0" algn="l" rtl="0">
              <a:defRPr sz="1800" b="0" i="0" u="none" strike="noStrike" cap="none" baseline="0"/>
            </a:lvl7pPr>
            <a:lvl8pPr marL="0" marR="0" indent="0" algn="l" rtl="0">
              <a:defRPr sz="1800" b="0" i="0" u="none" strike="noStrike" cap="none" baseline="0"/>
            </a:lvl8pPr>
            <a:lvl9pPr marL="0" marR="0" indent="0" algn="l" rtl="0">
              <a:defRPr sz="1800" b="0" i="0" u="none" strike="noStrike" cap="none" baseline="0"/>
            </a:lvl9pPr>
          </a:lstStyle>
          <a:p>
            <a:pPr algn="ctr">
              <a:buSzPct val="25000"/>
            </a:pPr>
            <a:r>
              <a:rPr lang="en-US" sz="4400" dirty="0" smtClean="0">
                <a:solidFill>
                  <a:schemeClr val="bg2"/>
                </a:solidFill>
              </a:rPr>
              <a:t>Raises Level of Achievement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6" name="Shape 337"/>
          <p:cNvSpPr txBox="1">
            <a:spLocks/>
          </p:cNvSpPr>
          <p:nvPr/>
        </p:nvSpPr>
        <p:spPr>
          <a:xfrm>
            <a:off x="0" y="4648200"/>
            <a:ext cx="9144000" cy="647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indent="0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22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1pPr>
            <a:lvl2pPr marL="640080" marR="0" indent="2031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8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2pPr>
            <a:lvl3pPr marL="914400" marR="0" indent="-31750" algn="l" rtl="0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6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3pPr>
            <a:lvl4pPr marL="1188720" marR="0" indent="-7619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4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4pPr>
            <a:lvl5pPr marL="1463040" marR="0" indent="-15239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Font typeface="Merriweather"/>
              <a:buNone/>
              <a:defRPr sz="1400" b="0" i="0" u="none" strike="noStrike" cap="none" baseline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5pPr>
            <a:lvl6pPr marL="1737360" marR="0" indent="-1016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5"/>
              </a:buClr>
              <a:buFont typeface="Merriweather"/>
              <a:buChar char="●"/>
              <a:defRPr sz="18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6pPr>
            <a:lvl7pPr marL="1920240" marR="0" indent="-15239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accent6"/>
              </a:buClr>
              <a:buFont typeface="Merriweather"/>
              <a:buChar char="●"/>
              <a:defRPr sz="16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7pPr>
            <a:lvl8pPr marL="2194560" marR="0" indent="15239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2"/>
              </a:buClr>
              <a:buFont typeface="Merriweather"/>
              <a:buChar char="•"/>
              <a:defRPr sz="16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8pPr>
            <a:lvl9pPr marL="2468880" marR="0" indent="-5079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2"/>
              </a:buClr>
              <a:buFont typeface="Merriweather"/>
              <a:buChar char="•"/>
              <a:defRPr sz="1400" b="0" i="0" u="none" strike="noStrike" cap="none" baseline="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  <a:rtl val="0"/>
              </a:defRPr>
            </a:lvl9pPr>
          </a:lstStyle>
          <a:p>
            <a:pPr marL="0" lvl="1" indent="0" algn="ctr">
              <a:spcBef>
                <a:spcPts val="0"/>
              </a:spcBef>
              <a:buSzPct val="25000"/>
            </a:pPr>
            <a:r>
              <a:rPr lang="en-US" sz="2800" b="1" dirty="0" smtClean="0">
                <a:solidFill>
                  <a:schemeClr val="bg2"/>
                </a:solidFill>
                <a:latin typeface="Calibri" panose="020F0502020204030204" pitchFamily="34" charset="0"/>
              </a:rPr>
              <a:t>22% higher </a:t>
            </a:r>
            <a:r>
              <a:rPr lang="en-US" sz="2800" dirty="0" smtClean="0">
                <a:solidFill>
                  <a:schemeClr val="bg2"/>
                </a:solidFill>
                <a:latin typeface="Calibri" panose="020F0502020204030204" pitchFamily="34" charset="0"/>
              </a:rPr>
              <a:t>on standardized English tests</a:t>
            </a:r>
            <a:endParaRPr lang="en-US" sz="2800" dirty="0">
              <a:solidFill>
                <a:schemeClr val="bg2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6" grpId="0"/>
      <p:bldP spid="337" grpId="0" build="p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Shape 344"/>
          <p:cNvSpPr txBox="1"/>
          <p:nvPr/>
        </p:nvSpPr>
        <p:spPr>
          <a:xfrm>
            <a:off x="0" y="1051289"/>
            <a:ext cx="9144000" cy="249299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ct val="25000"/>
              <a:buFont typeface="Arial"/>
              <a:buNone/>
            </a:pPr>
            <a:r>
              <a:rPr lang="en-US" sz="3200" b="1" i="0" u="none" strike="noStrike" cap="none" baseline="0" dirty="0" smtClean="0">
                <a:solidFill>
                  <a:schemeClr val="bg2"/>
                </a:solidFill>
                <a:latin typeface="Calibri" panose="020F0502020204030204" pitchFamily="34" charset="0"/>
                <a:sym typeface="Arial"/>
                <a:rtl val="0"/>
              </a:rPr>
              <a:t>“</a:t>
            </a:r>
            <a:r>
              <a:rPr lang="en-US" sz="3200" b="1" i="0" u="none" strike="noStrike" cap="none" baseline="0" dirty="0">
                <a:solidFill>
                  <a:schemeClr val="bg2"/>
                </a:solidFill>
                <a:latin typeface="Calibri" panose="020F0502020204030204" pitchFamily="34" charset="0"/>
                <a:sym typeface="Arial"/>
                <a:rtl val="0"/>
              </a:rPr>
              <a:t>The library is the barometer of the school</a:t>
            </a:r>
            <a:r>
              <a:rPr lang="en-US" sz="3200" b="1" i="0" u="none" strike="noStrike" cap="none" baseline="0" dirty="0" smtClean="0">
                <a:solidFill>
                  <a:schemeClr val="bg2"/>
                </a:solidFill>
                <a:latin typeface="Calibri" panose="020F0502020204030204" pitchFamily="34" charset="0"/>
                <a:sym typeface="Arial"/>
                <a:rtl val="0"/>
              </a:rPr>
              <a:t>.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ct val="25000"/>
              <a:buFont typeface="Arial"/>
              <a:buNone/>
            </a:pPr>
            <a:r>
              <a:rPr lang="en-US" sz="3600" b="1" i="0" u="none" strike="noStrike" cap="none" baseline="0" dirty="0" smtClean="0">
                <a:solidFill>
                  <a:srgbClr val="FF0000"/>
                </a:solidFill>
                <a:latin typeface="Calibri" panose="020F0502020204030204" pitchFamily="34" charset="0"/>
                <a:sym typeface="Arial"/>
                <a:rtl val="0"/>
              </a:rPr>
              <a:t>The </a:t>
            </a:r>
            <a:r>
              <a:rPr lang="en-US" sz="3600" b="1" i="0" u="none" strike="noStrike" cap="none" baseline="0" dirty="0">
                <a:solidFill>
                  <a:srgbClr val="FF0000"/>
                </a:solidFill>
                <a:latin typeface="Calibri" panose="020F0502020204030204" pitchFamily="34" charset="0"/>
                <a:sym typeface="Arial"/>
                <a:rtl val="0"/>
              </a:rPr>
              <a:t>better the library</a:t>
            </a:r>
            <a:r>
              <a:rPr lang="en-US" sz="3600" b="1" i="0" u="none" strike="noStrike" cap="none" baseline="0" dirty="0" smtClean="0">
                <a:solidFill>
                  <a:srgbClr val="FF0000"/>
                </a:solidFill>
                <a:latin typeface="Calibri" panose="020F0502020204030204" pitchFamily="34" charset="0"/>
                <a:sym typeface="Arial"/>
                <a:rtl val="0"/>
              </a:rPr>
              <a:t>,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ct val="25000"/>
              <a:buFont typeface="Arial"/>
              <a:buNone/>
            </a:pPr>
            <a:r>
              <a:rPr lang="en-US" sz="3600" b="1" i="0" u="none" strike="noStrike" cap="none" baseline="0" dirty="0" smtClean="0">
                <a:solidFill>
                  <a:srgbClr val="FF0000"/>
                </a:solidFill>
                <a:latin typeface="Calibri" panose="020F0502020204030204" pitchFamily="34" charset="0"/>
                <a:sym typeface="Arial"/>
                <a:rtl val="0"/>
              </a:rPr>
              <a:t>the </a:t>
            </a:r>
            <a:r>
              <a:rPr lang="en-US" sz="3600" b="1" i="0" u="none" strike="noStrike" cap="none" baseline="0" dirty="0">
                <a:solidFill>
                  <a:srgbClr val="FF0000"/>
                </a:solidFill>
                <a:latin typeface="Calibri" panose="020F0502020204030204" pitchFamily="34" charset="0"/>
                <a:sym typeface="Arial"/>
                <a:rtl val="0"/>
              </a:rPr>
              <a:t>better the school</a:t>
            </a:r>
            <a:r>
              <a:rPr lang="en-US" sz="3600" b="1" i="0" u="none" strike="noStrike" cap="none" baseline="0" dirty="0" smtClean="0">
                <a:solidFill>
                  <a:srgbClr val="FF0000"/>
                </a:solidFill>
                <a:latin typeface="Calibri" panose="020F0502020204030204" pitchFamily="34" charset="0"/>
                <a:sym typeface="Arial"/>
                <a:rtl val="0"/>
              </a:rPr>
              <a:t>.”</a:t>
            </a:r>
          </a:p>
          <a:p>
            <a:pPr lvl="1" algn="ctr">
              <a:spcBef>
                <a:spcPts val="1200"/>
              </a:spcBef>
              <a:buClr>
                <a:srgbClr val="000000"/>
              </a:buClr>
              <a:buSzPct val="25000"/>
            </a:pPr>
            <a:r>
              <a:rPr lang="en-US" b="0" i="0" u="none" strike="noStrike" cap="none" baseline="0" dirty="0" smtClean="0">
                <a:solidFill>
                  <a:srgbClr val="0070C0"/>
                </a:solidFill>
                <a:latin typeface="Calibri" panose="020F0502020204030204" pitchFamily="34" charset="0"/>
                <a:sym typeface="Arial"/>
                <a:rtl val="0"/>
              </a:rPr>
              <a:t>Dr</a:t>
            </a:r>
            <a:r>
              <a:rPr lang="en-US" b="0" i="0" u="none" strike="noStrike" cap="none" baseline="0" dirty="0">
                <a:solidFill>
                  <a:srgbClr val="0070C0"/>
                </a:solidFill>
                <a:latin typeface="Calibri" panose="020F0502020204030204" pitchFamily="34" charset="0"/>
                <a:sym typeface="Arial"/>
                <a:rtl val="0"/>
              </a:rPr>
              <a:t>. Stuart </a:t>
            </a:r>
            <a:r>
              <a:rPr lang="en-US" b="0" i="0" u="none" strike="noStrike" cap="none" baseline="0" dirty="0" err="1">
                <a:solidFill>
                  <a:srgbClr val="0070C0"/>
                </a:solidFill>
                <a:latin typeface="Calibri" panose="020F0502020204030204" pitchFamily="34" charset="0"/>
                <a:sym typeface="Arial"/>
                <a:rtl val="0"/>
              </a:rPr>
              <a:t>Zweiter</a:t>
            </a:r>
            <a:r>
              <a:rPr lang="en-US" b="0" i="0" u="none" strike="noStrike" cap="none" baseline="0" dirty="0">
                <a:solidFill>
                  <a:srgbClr val="0070C0"/>
                </a:solidFill>
                <a:latin typeface="Calibri" panose="020F0502020204030204" pitchFamily="34" charset="0"/>
                <a:sym typeface="Arial"/>
                <a:rtl val="0"/>
              </a:rPr>
              <a:t>, Director of the </a:t>
            </a:r>
            <a:r>
              <a:rPr lang="en-US" b="0" i="0" u="none" strike="noStrike" cap="none" baseline="0" dirty="0" err="1">
                <a:solidFill>
                  <a:srgbClr val="0070C0"/>
                </a:solidFill>
                <a:latin typeface="Calibri" panose="020F0502020204030204" pitchFamily="34" charset="0"/>
                <a:sym typeface="Arial"/>
                <a:rtl val="0"/>
              </a:rPr>
              <a:t>Lookstein</a:t>
            </a:r>
            <a:r>
              <a:rPr lang="en-US" b="0" i="0" u="none" strike="noStrike" cap="none" baseline="0" dirty="0">
                <a:solidFill>
                  <a:srgbClr val="0070C0"/>
                </a:solidFill>
                <a:latin typeface="Calibri" panose="020F0502020204030204" pitchFamily="34" charset="0"/>
                <a:sym typeface="Arial"/>
                <a:rtl val="0"/>
              </a:rPr>
              <a:t> Center for Jewish Education in the Diaspora at Bar Ilan University</a:t>
            </a:r>
          </a:p>
        </p:txBody>
      </p:sp>
      <p:sp>
        <p:nvSpPr>
          <p:cNvPr id="345" name="Shape 345"/>
          <p:cNvSpPr/>
          <p:nvPr/>
        </p:nvSpPr>
        <p:spPr>
          <a:xfrm>
            <a:off x="2743200" y="3544279"/>
            <a:ext cx="3657599" cy="2609087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Shape 351"/>
          <p:cNvSpPr/>
          <p:nvPr/>
        </p:nvSpPr>
        <p:spPr>
          <a:xfrm>
            <a:off x="3023937" y="1066800"/>
            <a:ext cx="5702968" cy="5338146"/>
          </a:xfrm>
          <a:prstGeom prst="rect">
            <a:avLst/>
          </a:prstGeom>
          <a:blipFill>
            <a:blip r:embed="rId3"/>
            <a:srcRect/>
            <a:stretch>
              <a:fillRect l="-13816" r="-27873"/>
            </a:stretch>
          </a:blipFill>
        </p:spPr>
      </p:sp>
      <p:sp>
        <p:nvSpPr>
          <p:cNvPr id="352" name="Shape 352"/>
          <p:cNvSpPr txBox="1">
            <a:spLocks noGrp="1"/>
          </p:cNvSpPr>
          <p:nvPr>
            <p:ph type="body" idx="1"/>
          </p:nvPr>
        </p:nvSpPr>
        <p:spPr>
          <a:xfrm>
            <a:off x="0" y="990600"/>
            <a:ext cx="2977116" cy="533814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25000"/>
              <a:buFont typeface="Arial" panose="020B0604020202020204" pitchFamily="34" charset="0"/>
              <a:buChar char="•"/>
            </a:pPr>
            <a:r>
              <a:rPr lang="en-US" sz="2000" b="1" i="0" u="none" strike="noStrike" cap="none" baseline="0" dirty="0" smtClean="0">
                <a:solidFill>
                  <a:schemeClr val="bg2"/>
                </a:solidFill>
                <a:latin typeface="Calibri" panose="020F0502020204030204" pitchFamily="34" charset="0"/>
                <a:ea typeface="Merriweather"/>
                <a:cs typeface="Merriweather"/>
                <a:sym typeface="Merriweather"/>
                <a:rtl val="0"/>
              </a:rPr>
              <a:t>Students at schools </a:t>
            </a:r>
            <a:r>
              <a:rPr lang="en-US" sz="2000" b="1" i="0" u="none" strike="noStrike" cap="none" baseline="0" dirty="0">
                <a:solidFill>
                  <a:schemeClr val="bg2"/>
                </a:solidFill>
                <a:latin typeface="Calibri" panose="020F0502020204030204" pitchFamily="34" charset="0"/>
                <a:ea typeface="Merriweather"/>
                <a:cs typeface="Merriweather"/>
                <a:sym typeface="Merriweather"/>
                <a:rtl val="0"/>
              </a:rPr>
              <a:t>that support </a:t>
            </a:r>
            <a:r>
              <a:rPr lang="en-US" sz="2000" b="1" i="0" u="none" strike="noStrike" cap="none" baseline="0" dirty="0" smtClean="0">
                <a:solidFill>
                  <a:schemeClr val="bg2"/>
                </a:solidFill>
                <a:latin typeface="Calibri" panose="020F0502020204030204" pitchFamily="34" charset="0"/>
                <a:ea typeface="Merriweather"/>
                <a:cs typeface="Merriweather"/>
                <a:sym typeface="Merriweather"/>
                <a:rtl val="0"/>
              </a:rPr>
              <a:t>library programs</a:t>
            </a:r>
            <a:r>
              <a:rPr lang="en-US" sz="2000" b="1" i="0" u="none" strike="noStrike" cap="none" dirty="0" smtClean="0">
                <a:solidFill>
                  <a:schemeClr val="bg2"/>
                </a:solidFill>
                <a:latin typeface="Calibri" panose="020F0502020204030204" pitchFamily="34" charset="0"/>
                <a:ea typeface="Merriweather"/>
                <a:cs typeface="Merriweather"/>
                <a:sym typeface="Merriweather"/>
                <a:rtl val="0"/>
              </a:rPr>
              <a:t> become:</a:t>
            </a:r>
            <a:endParaRPr lang="en-US" sz="2000" b="0" i="0" u="none" strike="noStrike" cap="none" baseline="0" dirty="0" smtClean="0">
              <a:solidFill>
                <a:srgbClr val="0070C0"/>
              </a:solidFill>
              <a:latin typeface="Calibri" panose="020F0502020204030204" pitchFamily="34" charset="0"/>
              <a:ea typeface="Merriweather"/>
              <a:cs typeface="Merriweather"/>
              <a:sym typeface="Merriweather"/>
              <a:rtl val="0"/>
            </a:endParaRPr>
          </a:p>
          <a:p>
            <a:pPr marL="342900" marR="0" lvl="0" indent="-3429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25000"/>
              <a:buFont typeface="Wingdings" panose="05000000000000000000" pitchFamily="2" charset="2"/>
              <a:buChar char="§"/>
            </a:pPr>
            <a:endParaRPr lang="en-US" sz="2000" b="1" i="0" u="none" strike="noStrike" cap="none" baseline="0" dirty="0" smtClean="0">
              <a:solidFill>
                <a:srgbClr val="0070C0"/>
              </a:solidFill>
              <a:latin typeface="Calibri" panose="020F0502020204030204" pitchFamily="34" charset="0"/>
              <a:ea typeface="Merriweather"/>
              <a:cs typeface="Merriweather"/>
              <a:sym typeface="Merriweather"/>
              <a:rtl val="0"/>
            </a:endParaRPr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en-US" sz="2000" b="1" dirty="0" smtClean="0">
                <a:solidFill>
                  <a:srgbClr val="0070C0"/>
                </a:solidFill>
                <a:latin typeface="Calibri" panose="020F0502020204030204" pitchFamily="34" charset="0"/>
              </a:rPr>
              <a:t>critical thinkers </a:t>
            </a:r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en-US" sz="2000" b="1" dirty="0" smtClean="0">
                <a:solidFill>
                  <a:srgbClr val="0070C0"/>
                </a:solidFill>
                <a:latin typeface="Calibri" panose="020F0502020204030204" pitchFamily="34" charset="0"/>
              </a:rPr>
              <a:t>enthusiastic </a:t>
            </a:r>
            <a:r>
              <a:rPr lang="en-US" sz="2000" b="1" dirty="0">
                <a:solidFill>
                  <a:srgbClr val="0070C0"/>
                </a:solidFill>
                <a:latin typeface="Calibri" panose="020F0502020204030204" pitchFamily="34" charset="0"/>
              </a:rPr>
              <a:t>readers </a:t>
            </a:r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en-US" sz="2000" b="1" dirty="0">
                <a:solidFill>
                  <a:srgbClr val="0070C0"/>
                </a:solidFill>
                <a:latin typeface="Calibri" panose="020F0502020204030204" pitchFamily="34" charset="0"/>
              </a:rPr>
              <a:t>skillful researchers  </a:t>
            </a:r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en-US" sz="2000" b="1" dirty="0" smtClean="0">
                <a:solidFill>
                  <a:srgbClr val="0070C0"/>
                </a:solidFill>
                <a:latin typeface="Calibri" panose="020F0502020204030204" pitchFamily="34" charset="0"/>
              </a:rPr>
              <a:t>ethical users of information </a:t>
            </a:r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en-US" sz="2000" b="1" dirty="0" smtClean="0">
                <a:solidFill>
                  <a:srgbClr val="0070C0"/>
                </a:solidFill>
                <a:latin typeface="Calibri" panose="020F0502020204030204" pitchFamily="34" charset="0"/>
              </a:rPr>
              <a:t>ready </a:t>
            </a:r>
            <a:r>
              <a:rPr lang="en-US" sz="2000" b="1" dirty="0">
                <a:solidFill>
                  <a:srgbClr val="0070C0"/>
                </a:solidFill>
                <a:latin typeface="Calibri" panose="020F0502020204030204" pitchFamily="34" charset="0"/>
              </a:rPr>
              <a:t>for 21</a:t>
            </a:r>
            <a:r>
              <a:rPr lang="en-US" sz="2000" b="1" baseline="30000" dirty="0">
                <a:solidFill>
                  <a:srgbClr val="0070C0"/>
                </a:solidFill>
                <a:latin typeface="Calibri" panose="020F0502020204030204" pitchFamily="34" charset="0"/>
              </a:rPr>
              <a:t>st</a:t>
            </a:r>
            <a:r>
              <a:rPr lang="en-US" sz="2000" b="1" dirty="0">
                <a:solidFill>
                  <a:srgbClr val="0070C0"/>
                </a:solidFill>
                <a:latin typeface="Calibri" panose="020F0502020204030204" pitchFamily="34" charset="0"/>
              </a:rPr>
              <a:t> century life and careers</a:t>
            </a:r>
          </a:p>
          <a:p>
            <a:r>
              <a:rPr lang="en-US" sz="2000" b="1" dirty="0" smtClean="0">
                <a:solidFill>
                  <a:srgbClr val="0070C0"/>
                </a:solidFill>
              </a:rPr>
              <a:t> </a:t>
            </a: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25000"/>
              <a:buFont typeface="Merriweather"/>
              <a:buNone/>
            </a:pPr>
            <a:r>
              <a:rPr lang="en-US" sz="1650" b="0" i="0" u="none" strike="noStrike" cap="none" baseline="0" dirty="0" smtClean="0">
                <a:solidFill>
                  <a:schemeClr val="bg2"/>
                </a:solidFill>
                <a:latin typeface="Calibri" panose="020F0502020204030204" pitchFamily="34" charset="0"/>
                <a:ea typeface="Merriweather"/>
                <a:cs typeface="Merriweather"/>
                <a:sym typeface="Merriweather"/>
                <a:rtl val="0"/>
              </a:rPr>
              <a:t> </a:t>
            </a:r>
            <a:endParaRPr lang="en-US" sz="1650" b="0" i="0" u="none" strike="noStrike" cap="none" baseline="0" dirty="0">
              <a:solidFill>
                <a:schemeClr val="bg2"/>
              </a:solidFill>
              <a:latin typeface="Calibri" panose="020F0502020204030204" pitchFamily="34" charset="0"/>
              <a:ea typeface="Merriweather"/>
              <a:cs typeface="Merriweather"/>
              <a:sym typeface="Merriweather"/>
              <a:rtl val="0"/>
            </a:endParaRPr>
          </a:p>
          <a:p>
            <a:pPr marL="0" marR="0" lvl="0" indent="0" rtl="0">
              <a:lnSpc>
                <a:spcPct val="100000"/>
              </a:lnSpc>
              <a:spcBef>
                <a:spcPts val="380"/>
              </a:spcBef>
              <a:spcAft>
                <a:spcPts val="0"/>
              </a:spcAft>
              <a:buClr>
                <a:schemeClr val="accent3"/>
              </a:buClr>
              <a:buSzPct val="25000"/>
              <a:buFont typeface="Merriweather"/>
              <a:buNone/>
            </a:pPr>
            <a:r>
              <a:rPr lang="en-US" sz="1200" b="0" i="0" u="none" strike="noStrike" cap="none" baseline="0" dirty="0">
                <a:solidFill>
                  <a:schemeClr val="bg2"/>
                </a:solidFill>
                <a:latin typeface="Calibri" panose="020F0502020204030204" pitchFamily="34" charset="0"/>
                <a:ea typeface="Merriweather"/>
                <a:cs typeface="Merriweather"/>
                <a:sym typeface="Merriweather"/>
                <a:rtl val="0"/>
              </a:rPr>
              <a:t>-- American Association of School Librarians. </a:t>
            </a:r>
            <a:r>
              <a:rPr lang="en-US" sz="1200" b="0" i="0" u="none" strike="noStrike" cap="none" baseline="0" dirty="0" smtClean="0">
                <a:solidFill>
                  <a:schemeClr val="bg2"/>
                </a:solidFill>
                <a:latin typeface="Calibri" panose="020F0502020204030204" pitchFamily="34" charset="0"/>
                <a:ea typeface="Merriweather"/>
                <a:cs typeface="Merriweather"/>
                <a:sym typeface="Merriweather"/>
                <a:rtl val="0"/>
              </a:rPr>
              <a:t> </a:t>
            </a:r>
            <a:r>
              <a:rPr lang="en-US" sz="1200" b="1" i="0" u="none" strike="noStrike" cap="none" baseline="0" dirty="0" smtClean="0">
                <a:solidFill>
                  <a:schemeClr val="bg2"/>
                </a:solidFill>
                <a:latin typeface="Calibri" panose="020F0502020204030204" pitchFamily="34" charset="0"/>
                <a:ea typeface="Merriweather"/>
                <a:cs typeface="Merriweather"/>
                <a:sym typeface="Merriweather"/>
                <a:rtl val="0"/>
              </a:rPr>
              <a:t>Empowering </a:t>
            </a:r>
            <a:r>
              <a:rPr lang="en-US" sz="1200" b="1" i="0" u="none" strike="noStrike" cap="none" baseline="0" dirty="0">
                <a:solidFill>
                  <a:schemeClr val="bg2"/>
                </a:solidFill>
                <a:latin typeface="Calibri" panose="020F0502020204030204" pitchFamily="34" charset="0"/>
                <a:ea typeface="Merriweather"/>
                <a:cs typeface="Merriweather"/>
                <a:sym typeface="Merriweather"/>
                <a:rtl val="0"/>
              </a:rPr>
              <a:t>Learners: Guidelines for School Library Programs. </a:t>
            </a:r>
            <a:endParaRPr lang="en-US" sz="1200" b="1" i="0" u="none" strike="noStrike" cap="none" baseline="0" dirty="0" smtClean="0">
              <a:solidFill>
                <a:schemeClr val="bg2"/>
              </a:solidFill>
              <a:latin typeface="Calibri" panose="020F0502020204030204" pitchFamily="34" charset="0"/>
              <a:ea typeface="Merriweather"/>
              <a:cs typeface="Merriweather"/>
              <a:sym typeface="Merriweather"/>
              <a:rtl val="0"/>
            </a:endParaRPr>
          </a:p>
          <a:p>
            <a:pPr marL="0" marR="0" lvl="0" indent="0" rtl="0">
              <a:lnSpc>
                <a:spcPct val="100000"/>
              </a:lnSpc>
              <a:spcBef>
                <a:spcPts val="380"/>
              </a:spcBef>
              <a:spcAft>
                <a:spcPts val="0"/>
              </a:spcAft>
              <a:buClr>
                <a:schemeClr val="accent3"/>
              </a:buClr>
              <a:buSzPct val="25000"/>
              <a:buFont typeface="Merriweather"/>
              <a:buNone/>
            </a:pPr>
            <a:r>
              <a:rPr lang="en-US" sz="1200" b="0" i="0" u="none" strike="noStrike" cap="none" baseline="0" dirty="0" smtClean="0">
                <a:solidFill>
                  <a:schemeClr val="bg2"/>
                </a:solidFill>
                <a:latin typeface="Calibri" panose="020F0502020204030204" pitchFamily="34" charset="0"/>
                <a:ea typeface="Merriweather"/>
                <a:cs typeface="Merriweather"/>
                <a:sym typeface="Merriweather"/>
                <a:rtl val="0"/>
              </a:rPr>
              <a:t>Chicago</a:t>
            </a:r>
            <a:r>
              <a:rPr lang="en-US" sz="1200" b="0" i="0" u="none" strike="noStrike" cap="none" baseline="0" dirty="0">
                <a:solidFill>
                  <a:schemeClr val="bg2"/>
                </a:solidFill>
                <a:latin typeface="Calibri" panose="020F0502020204030204" pitchFamily="34" charset="0"/>
                <a:ea typeface="Merriweather"/>
                <a:cs typeface="Merriweather"/>
                <a:sym typeface="Merriweather"/>
                <a:rtl val="0"/>
              </a:rPr>
              <a:t>: </a:t>
            </a:r>
            <a:r>
              <a:rPr lang="en-US" sz="1200" b="0" i="0" u="none" strike="noStrike" cap="none" baseline="0" dirty="0" smtClean="0">
                <a:solidFill>
                  <a:schemeClr val="bg2"/>
                </a:solidFill>
                <a:latin typeface="Calibri" panose="020F0502020204030204" pitchFamily="34" charset="0"/>
                <a:ea typeface="Merriweather"/>
                <a:cs typeface="Merriweather"/>
                <a:sym typeface="Merriweather"/>
                <a:rtl val="0"/>
              </a:rPr>
              <a:t>ALA, 2009.</a:t>
            </a:r>
            <a:endParaRPr lang="en-US" sz="1200" b="0" i="0" u="none" strike="noStrike" cap="none" baseline="0" dirty="0">
              <a:solidFill>
                <a:schemeClr val="bg2"/>
              </a:solidFill>
              <a:latin typeface="Calibri" panose="020F0502020204030204" pitchFamily="34" charset="0"/>
              <a:ea typeface="Merriweather"/>
              <a:cs typeface="Merriweather"/>
              <a:sym typeface="Merriweather"/>
              <a:rtl val="0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Shape 357"/>
          <p:cNvSpPr txBox="1">
            <a:spLocks noGrp="1"/>
          </p:cNvSpPr>
          <p:nvPr>
            <p:ph type="body" idx="1"/>
          </p:nvPr>
        </p:nvSpPr>
        <p:spPr>
          <a:xfrm>
            <a:off x="0" y="914400"/>
            <a:ext cx="9144000" cy="461771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156845" marR="0" lvl="0" indent="-4445" algn="ctr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3"/>
              </a:buClr>
              <a:buSzPct val="25000"/>
              <a:buFont typeface="Merriweather"/>
              <a:buNone/>
            </a:pPr>
            <a:r>
              <a:rPr lang="en-US" sz="6000" b="1" i="0" u="none" strike="noStrike" cap="none" baseline="0" dirty="0" smtClean="0">
                <a:solidFill>
                  <a:schemeClr val="bg2"/>
                </a:solidFill>
                <a:latin typeface="Calibri" panose="020F0502020204030204" pitchFamily="34" charset="0"/>
                <a:sym typeface="Merriweather"/>
                <a:rtl val="0"/>
              </a:rPr>
              <a:t>What </a:t>
            </a:r>
            <a:r>
              <a:rPr lang="en-US" sz="6000" b="1" i="0" u="none" strike="noStrike" cap="none" baseline="0" dirty="0">
                <a:solidFill>
                  <a:schemeClr val="bg2"/>
                </a:solidFill>
                <a:latin typeface="Calibri" panose="020F0502020204030204" pitchFamily="34" charset="0"/>
                <a:sym typeface="Merriweather"/>
                <a:rtl val="0"/>
              </a:rPr>
              <a:t>does </a:t>
            </a:r>
            <a:r>
              <a:rPr lang="en-US" sz="6000" b="1" i="0" u="none" strike="noStrike" cap="none" baseline="0" dirty="0" smtClean="0">
                <a:solidFill>
                  <a:schemeClr val="bg2"/>
                </a:solidFill>
                <a:latin typeface="Calibri" panose="020F0502020204030204" pitchFamily="34" charset="0"/>
                <a:sym typeface="Merriweather"/>
                <a:rtl val="0"/>
              </a:rPr>
              <a:t>a</a:t>
            </a:r>
          </a:p>
          <a:p>
            <a:pPr marL="156845" marR="0" lvl="0" indent="-4445" algn="ctr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3"/>
              </a:buClr>
              <a:buSzPct val="25000"/>
              <a:buFont typeface="Merriweather"/>
              <a:buNone/>
            </a:pPr>
            <a:r>
              <a:rPr lang="en-US" sz="7200" b="1" i="0" u="none" strike="noStrike" cap="none" baseline="0" dirty="0" smtClean="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sym typeface="Merriweather"/>
                <a:rtl val="0"/>
              </a:rPr>
              <a:t>School Librarian</a:t>
            </a:r>
          </a:p>
          <a:p>
            <a:pPr marL="156845" marR="0" lvl="0" indent="-4445" algn="ctr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3"/>
              </a:buClr>
              <a:buSzPct val="25000"/>
              <a:buFont typeface="Merriweather"/>
              <a:buNone/>
            </a:pPr>
            <a:r>
              <a:rPr lang="en-US" sz="6000" b="1" i="0" u="none" strike="noStrike" cap="none" baseline="0" dirty="0" smtClean="0">
                <a:solidFill>
                  <a:schemeClr val="bg2"/>
                </a:solidFill>
                <a:latin typeface="Calibri" panose="020F0502020204030204" pitchFamily="34" charset="0"/>
                <a:sym typeface="Merriweather"/>
                <a:rtl val="0"/>
              </a:rPr>
              <a:t>do?</a:t>
            </a:r>
            <a:endParaRPr lang="en-US" sz="6000" b="1" i="0" u="none" strike="noStrike" cap="none" baseline="0" dirty="0">
              <a:solidFill>
                <a:schemeClr val="bg2"/>
              </a:solidFill>
              <a:latin typeface="Calibri" panose="020F0502020204030204" pitchFamily="34" charset="0"/>
              <a:sym typeface="Merriweather"/>
              <a:rtl val="0"/>
            </a:endParaRPr>
          </a:p>
          <a:p>
            <a:pPr marL="156845" marR="0" lvl="0" indent="-4445" algn="ctr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3"/>
              </a:buClr>
              <a:buSzPct val="25000"/>
              <a:buFont typeface="Merriweather"/>
              <a:buNone/>
            </a:pPr>
            <a:endParaRPr lang="en-US" sz="2800" b="1" i="0" u="none" strike="noStrike" cap="none" baseline="0" dirty="0" smtClean="0">
              <a:solidFill>
                <a:srgbClr val="0070C0"/>
              </a:solidFill>
              <a:latin typeface="Calibri" panose="020F0502020204030204" pitchFamily="34" charset="0"/>
              <a:sym typeface="Merriweather"/>
              <a:rtl val="0"/>
            </a:endParaRPr>
          </a:p>
          <a:p>
            <a:pPr marL="156845" indent="-4445">
              <a:spcBef>
                <a:spcPts val="0"/>
              </a:spcBef>
              <a:buSzPct val="25000"/>
              <a:buFont typeface="Merriweather"/>
              <a:buNone/>
            </a:pPr>
            <a:r>
              <a:rPr lang="en-US" b="1" i="0" u="none" strike="noStrike" cap="none" baseline="0" dirty="0" smtClean="0">
                <a:solidFill>
                  <a:schemeClr val="bg2"/>
                </a:solidFill>
                <a:latin typeface="Calibri" panose="020F0502020204030204" pitchFamily="34" charset="0"/>
                <a:sym typeface="Merriweather"/>
                <a:rtl val="0"/>
              </a:rPr>
              <a:t>                           The </a:t>
            </a:r>
            <a:r>
              <a:rPr lang="en-US" b="1" i="0" u="none" strike="noStrike" cap="none" baseline="0" dirty="0">
                <a:solidFill>
                  <a:schemeClr val="bg2"/>
                </a:solidFill>
                <a:latin typeface="Calibri" panose="020F0502020204030204" pitchFamily="34" charset="0"/>
                <a:sym typeface="Merriweather"/>
                <a:rtl val="0"/>
              </a:rPr>
              <a:t>school librarian </a:t>
            </a:r>
            <a:r>
              <a:rPr lang="en-US" b="1" i="0" u="none" strike="noStrike" cap="none" baseline="0" dirty="0" smtClean="0">
                <a:solidFill>
                  <a:schemeClr val="bg2"/>
                </a:solidFill>
                <a:latin typeface="Calibri" panose="020F0502020204030204" pitchFamily="34" charset="0"/>
                <a:sym typeface="Merriweather"/>
                <a:rtl val="0"/>
              </a:rPr>
              <a:t>wears</a:t>
            </a:r>
          </a:p>
          <a:p>
            <a:pPr marL="156845" indent="-4445">
              <a:spcBef>
                <a:spcPts val="0"/>
              </a:spcBef>
              <a:buSzPct val="25000"/>
              <a:buFont typeface="Merriweather"/>
              <a:buNone/>
            </a:pPr>
            <a:r>
              <a:rPr lang="en-US" b="1" i="0" u="none" strike="noStrike" cap="none" baseline="0" dirty="0" smtClean="0">
                <a:solidFill>
                  <a:schemeClr val="bg2"/>
                </a:solidFill>
                <a:latin typeface="Calibri" panose="020F0502020204030204" pitchFamily="34" charset="0"/>
                <a:sym typeface="Merriweather"/>
                <a:rtl val="0"/>
              </a:rPr>
              <a:t>                                            many </a:t>
            </a:r>
            <a:r>
              <a:rPr lang="en-US" b="1" i="0" u="none" strike="noStrike" cap="none" baseline="0" dirty="0">
                <a:solidFill>
                  <a:schemeClr val="bg2"/>
                </a:solidFill>
                <a:latin typeface="Calibri" panose="020F0502020204030204" pitchFamily="34" charset="0"/>
                <a:sym typeface="Merriweather"/>
                <a:rtl val="0"/>
              </a:rPr>
              <a:t>hats.</a:t>
            </a:r>
          </a:p>
          <a:p>
            <a:endParaRPr lang="en-US" sz="2800" b="1" i="0" u="none" strike="noStrike" cap="none" baseline="0" dirty="0">
              <a:solidFill>
                <a:schemeClr val="bg2"/>
              </a:solidFill>
              <a:latin typeface="Calibri" panose="020F0502020204030204" pitchFamily="34" charset="0"/>
              <a:sym typeface="Merriweather"/>
              <a:rtl val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3703318"/>
            <a:ext cx="1003300" cy="12065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3900" y="4160518"/>
            <a:ext cx="1003300" cy="12065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8100" y="4693918"/>
            <a:ext cx="1003300" cy="1206500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low">
  <a:themeElements>
    <a:clrScheme name="Flow">
      <a:dk1>
        <a:srgbClr val="000000"/>
      </a:dk1>
      <a:lt1>
        <a:srgbClr val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Flow">
  <a:themeElements>
    <a:clrScheme name="Flow">
      <a:dk1>
        <a:srgbClr val="000000"/>
      </a:dk1>
      <a:lt1>
        <a:srgbClr val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Flow">
  <a:themeElements>
    <a:clrScheme name="Flow">
      <a:dk1>
        <a:srgbClr val="000000"/>
      </a:dk1>
      <a:lt1>
        <a:srgbClr val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Flow">
  <a:themeElements>
    <a:clrScheme name="Flow">
      <a:dk1>
        <a:srgbClr val="000000"/>
      </a:dk1>
      <a:lt1>
        <a:srgbClr val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Flow">
  <a:themeElements>
    <a:clrScheme name="Flow">
      <a:dk1>
        <a:srgbClr val="000000"/>
      </a:dk1>
      <a:lt1>
        <a:srgbClr val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604</TotalTime>
  <Words>1093</Words>
  <Application>Microsoft Office PowerPoint</Application>
  <PresentationFormat>On-screen Show (4:3)</PresentationFormat>
  <Paragraphs>258</Paragraphs>
  <Slides>38</Slides>
  <Notes>37</Notes>
  <HiddenSlides>0</HiddenSlides>
  <MMClips>0</MMClips>
  <ScaleCrop>false</ScaleCrop>
  <HeadingPairs>
    <vt:vector size="4" baseType="variant">
      <vt:variant>
        <vt:lpstr>Theme</vt:lpstr>
      </vt:variant>
      <vt:variant>
        <vt:i4>5</vt:i4>
      </vt:variant>
      <vt:variant>
        <vt:lpstr>Slide Titles</vt:lpstr>
      </vt:variant>
      <vt:variant>
        <vt:i4>38</vt:i4>
      </vt:variant>
    </vt:vector>
  </HeadingPairs>
  <TitlesOfParts>
    <vt:vector size="43" baseType="lpstr">
      <vt:lpstr>Flow</vt:lpstr>
      <vt:lpstr>1_Flow</vt:lpstr>
      <vt:lpstr>2_Flow</vt:lpstr>
      <vt:lpstr>3_Flow</vt:lpstr>
      <vt:lpstr>4_Flow</vt:lpstr>
      <vt:lpstr>A Vital Component of Jewish Education: </vt:lpstr>
      <vt:lpstr>PowerPoint Presentation</vt:lpstr>
      <vt:lpstr>PowerPoint Presentation</vt:lpstr>
      <vt:lpstr>Teachers say, A school without a library is…</vt:lpstr>
      <vt:lpstr>Students say, A school without a library is…</vt:lpstr>
      <vt:lpstr>The Library  at School</vt:lpstr>
      <vt:lpstr>PowerPoint Presentation</vt:lpstr>
      <vt:lpstr>PowerPoint Presentation</vt:lpstr>
      <vt:lpstr>PowerPoint Presentation</vt:lpstr>
      <vt:lpstr>PowerPoint Presentation</vt:lpstr>
      <vt:lpstr>A Librarian is a… Program Innovator: Some Possibilities </vt:lpstr>
      <vt:lpstr>Name of your club here</vt:lpstr>
      <vt:lpstr>Special Library Program at your school</vt:lpstr>
      <vt:lpstr>Name of your program</vt:lpstr>
      <vt:lpstr>The Reading Championship</vt:lpstr>
      <vt:lpstr>The Novel &amp; Nosh Society meets monthly to discuss a book selection over lunch in the library </vt:lpstr>
      <vt:lpstr>PowerPoint Presentation</vt:lpstr>
      <vt:lpstr>PowerPoint Presentation</vt:lpstr>
      <vt:lpstr>PowerPoint Presentation</vt:lpstr>
      <vt:lpstr>A Librarian is… An Educational Partner</vt:lpstr>
      <vt:lpstr>A Librarian… Teaches 21st Century Skills</vt:lpstr>
      <vt:lpstr>A Librarian shares goals of   Common Core</vt:lpstr>
      <vt:lpstr> </vt:lpstr>
      <vt:lpstr>A Librarian provides expertise for Project-based learning</vt:lpstr>
      <vt:lpstr>A Librarian is… A Faculty Consultant</vt:lpstr>
      <vt:lpstr>PowerPoint Presentation</vt:lpstr>
      <vt:lpstr>PowerPoint Presentation</vt:lpstr>
      <vt:lpstr>PowerPoint Presentation</vt:lpstr>
      <vt:lpstr>A Librarian is… A bridge between Judaic and secular studies</vt:lpstr>
      <vt:lpstr>PowerPoint Presentation</vt:lpstr>
      <vt:lpstr>PowerPoint Presentation</vt:lpstr>
      <vt:lpstr>PowerPoint Presentation</vt:lpstr>
      <vt:lpstr>A Librarian is… A Facility Designer</vt:lpstr>
      <vt:lpstr>Compare the benefits of a…</vt:lpstr>
      <vt:lpstr>PowerPoint Presentation</vt:lpstr>
      <vt:lpstr>Teachers, Principals,  Rabbis and Board members…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School Library:   a Vital Component of Jewish Education</dc:title>
  <dc:creator>Meir Lubetski</dc:creator>
  <cp:lastModifiedBy>Joyce Levine</cp:lastModifiedBy>
  <cp:revision>204</cp:revision>
  <cp:lastPrinted>2013-12-17T19:04:01Z</cp:lastPrinted>
  <dcterms:modified xsi:type="dcterms:W3CDTF">2014-06-30T20:15:55Z</dcterms:modified>
</cp:coreProperties>
</file>